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50"/>
  </p:notesMasterIdLst>
  <p:handoutMasterIdLst>
    <p:handoutMasterId r:id="rId51"/>
  </p:handoutMasterIdLst>
  <p:sldIdLst>
    <p:sldId id="707" r:id="rId2"/>
    <p:sldId id="619" r:id="rId3"/>
    <p:sldId id="630" r:id="rId4"/>
    <p:sldId id="714" r:id="rId5"/>
    <p:sldId id="605" r:id="rId6"/>
    <p:sldId id="850" r:id="rId7"/>
    <p:sldId id="940" r:id="rId8"/>
    <p:sldId id="978" r:id="rId9"/>
    <p:sldId id="979" r:id="rId10"/>
    <p:sldId id="980" r:id="rId11"/>
    <p:sldId id="981" r:id="rId12"/>
    <p:sldId id="982" r:id="rId13"/>
    <p:sldId id="983" r:id="rId14"/>
    <p:sldId id="984" r:id="rId15"/>
    <p:sldId id="985" r:id="rId16"/>
    <p:sldId id="986" r:id="rId17"/>
    <p:sldId id="987" r:id="rId18"/>
    <p:sldId id="988" r:id="rId19"/>
    <p:sldId id="989" r:id="rId20"/>
    <p:sldId id="990" r:id="rId21"/>
    <p:sldId id="992" r:id="rId22"/>
    <p:sldId id="993" r:id="rId23"/>
    <p:sldId id="994" r:id="rId24"/>
    <p:sldId id="915" r:id="rId25"/>
    <p:sldId id="996" r:id="rId26"/>
    <p:sldId id="997" r:id="rId27"/>
    <p:sldId id="998" r:id="rId28"/>
    <p:sldId id="1000" r:id="rId29"/>
    <p:sldId id="1001" r:id="rId30"/>
    <p:sldId id="1002" r:id="rId31"/>
    <p:sldId id="1003" r:id="rId32"/>
    <p:sldId id="1004" r:id="rId33"/>
    <p:sldId id="1005" r:id="rId34"/>
    <p:sldId id="1006" r:id="rId35"/>
    <p:sldId id="1008" r:id="rId36"/>
    <p:sldId id="1009" r:id="rId37"/>
    <p:sldId id="1007" r:id="rId38"/>
    <p:sldId id="1010" r:id="rId39"/>
    <p:sldId id="1011" r:id="rId40"/>
    <p:sldId id="1012" r:id="rId41"/>
    <p:sldId id="1013" r:id="rId42"/>
    <p:sldId id="1014" r:id="rId43"/>
    <p:sldId id="1015" r:id="rId44"/>
    <p:sldId id="1016" r:id="rId45"/>
    <p:sldId id="1017" r:id="rId46"/>
    <p:sldId id="1018" r:id="rId47"/>
    <p:sldId id="1019" r:id="rId48"/>
    <p:sldId id="878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25DD41E7-F90E-4826-A827-A75E9F675DF7}" dt="2025-01-15T07:41:25.821" v="378" actId="478"/>
          <ac:picMkLst>
            <pc:docMk/>
            <pc:sldMk cId="0" sldId="605"/>
            <ac:picMk id="10" creationId="{00000000-0000-0000-0000-000000000000}"/>
          </ac:picMkLst>
        </pc:pic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  <pc:spChg chg="mod">
          <ac:chgData name="ZAMTANG@NAVER.COM" userId="750a74194929a6bb" providerId="LiveId" clId="{25DD41E7-F90E-4826-A827-A75E9F675DF7}" dt="2025-01-15T07:54:58.144" v="440"/>
          <ac:spMkLst>
            <pc:docMk/>
            <pc:sldMk cId="3279730026" sldId="940"/>
            <ac:spMk id="2" creationId="{55AAD31E-09B5-E5B3-2596-55740212EA6A}"/>
          </ac:spMkLst>
        </pc:spChg>
        <pc:spChg chg="mod">
          <ac:chgData name="ZAMTANG@NAVER.COM" userId="750a74194929a6bb" providerId="LiveId" clId="{25DD41E7-F90E-4826-A827-A75E9F675DF7}" dt="2025-01-15T07:44:23.968" v="384"/>
          <ac:spMkLst>
            <pc:docMk/>
            <pc:sldMk cId="3279730026" sldId="940"/>
            <ac:spMk id="3" creationId="{83B4DB09-2742-38D4-7741-8F7BB58D4C22}"/>
          </ac:spMkLst>
        </pc:spChg>
        <pc:picChg chg="mod">
          <ac:chgData name="ZAMTANG@NAVER.COM" userId="750a74194929a6bb" providerId="LiveId" clId="{25DD41E7-F90E-4826-A827-A75E9F675DF7}" dt="2025-01-15T07:55:16.746" v="442" actId="1076"/>
          <ac:picMkLst>
            <pc:docMk/>
            <pc:sldMk cId="3279730026" sldId="940"/>
            <ac:picMk id="10" creationId="{5CAF3259-9DFE-9C5C-DBCB-59257307110B}"/>
          </ac:picMkLst>
        </pc:picChg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  <pc:spChg chg="mod">
          <ac:chgData name="ZAMTANG@NAVER.COM" userId="750a74194929a6bb" providerId="LiveId" clId="{25DD41E7-F90E-4826-A827-A75E9F675DF7}" dt="2025-01-15T08:20:51.969" v="811" actId="403"/>
          <ac:spMkLst>
            <pc:docMk/>
            <pc:sldMk cId="1808450837" sldId="944"/>
            <ac:spMk id="3" creationId="{10D1F83C-5836-CABA-CEAA-84883E8121D8}"/>
          </ac:spMkLst>
        </pc:spChg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  <pc:spChg chg="mod">
          <ac:chgData name="ZAMTANG@NAVER.COM" userId="750a74194929a6bb" providerId="LiveId" clId="{25DD41E7-F90E-4826-A827-A75E9F675DF7}" dt="2025-01-15T08:21:38.439" v="816" actId="404"/>
          <ac:spMkLst>
            <pc:docMk/>
            <pc:sldMk cId="3177955768" sldId="958"/>
            <ac:spMk id="3" creationId="{E7511C91-2306-0555-E0D2-D7C1B60DDC33}"/>
          </ac:spMkLst>
        </pc:spChg>
        <pc:spChg chg="add mod">
          <ac:chgData name="ZAMTANG@NAVER.COM" userId="750a74194929a6bb" providerId="LiveId" clId="{25DD41E7-F90E-4826-A827-A75E9F675DF7}" dt="2025-01-15T08:21:24.788" v="813"/>
          <ac:spMkLst>
            <pc:docMk/>
            <pc:sldMk cId="3177955768" sldId="958"/>
            <ac:spMk id="4" creationId="{C5C0936C-DD21-92F1-1B2D-5F9469C6EA06}"/>
          </ac:spMkLst>
        </pc:spChg>
        <pc:spChg chg="mod">
          <ac:chgData name="ZAMTANG@NAVER.COM" userId="750a74194929a6bb" providerId="LiveId" clId="{25DD41E7-F90E-4826-A827-A75E9F675DF7}" dt="2025-01-15T08:27:40.920" v="924" actId="12"/>
          <ac:spMkLst>
            <pc:docMk/>
            <pc:sldMk cId="3177955768" sldId="958"/>
            <ac:spMk id="6" creationId="{50F3F0DC-F872-6E28-6759-D7B1829865D9}"/>
          </ac:spMkLst>
        </pc:spChg>
        <pc:picChg chg="mod">
          <ac:chgData name="ZAMTANG@NAVER.COM" userId="750a74194929a6bb" providerId="LiveId" clId="{25DD41E7-F90E-4826-A827-A75E9F675DF7}" dt="2025-01-15T08:27:25.469" v="920" actId="1076"/>
          <ac:picMkLst>
            <pc:docMk/>
            <pc:sldMk cId="3177955768" sldId="958"/>
            <ac:picMk id="8" creationId="{0FC684AD-A0FE-359D-4742-B2E90D470AD2}"/>
          </ac:picMkLst>
        </pc:picChg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  <pc:spChg chg="mod">
          <ac:chgData name="ZAMTANG@NAVER.COM" userId="750a74194929a6bb" providerId="LiveId" clId="{25DD41E7-F90E-4826-A827-A75E9F675DF7}" dt="2025-01-15T07:55:57.337" v="444"/>
          <ac:spMkLst>
            <pc:docMk/>
            <pc:sldMk cId="1551639751" sldId="978"/>
            <ac:spMk id="2" creationId="{B949A193-7C3A-F612-2FC6-EB177AFD633D}"/>
          </ac:spMkLst>
        </pc:spChg>
        <pc:picChg chg="add mod">
          <ac:chgData name="ZAMTANG@NAVER.COM" userId="750a74194929a6bb" providerId="LiveId" clId="{25DD41E7-F90E-4826-A827-A75E9F675DF7}" dt="2025-01-15T07:56:27.824" v="450" actId="1076"/>
          <ac:picMkLst>
            <pc:docMk/>
            <pc:sldMk cId="1551639751" sldId="978"/>
            <ac:picMk id="5" creationId="{BA4CCD94-170A-E6D5-391B-45142A3CB486}"/>
          </ac:picMkLst>
        </pc:picChg>
        <pc:picChg chg="mod">
          <ac:chgData name="ZAMTANG@NAVER.COM" userId="750a74194929a6bb" providerId="LiveId" clId="{25DD41E7-F90E-4826-A827-A75E9F675DF7}" dt="2025-01-15T07:56:31.860" v="452" actId="1076"/>
          <ac:picMkLst>
            <pc:docMk/>
            <pc:sldMk cId="1551639751" sldId="978"/>
            <ac:picMk id="10" creationId="{5F269493-3E22-D1A8-947E-2325E5622BA4}"/>
          </ac:picMkLst>
        </pc:picChg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  <pc:spChg chg="mod">
          <ac:chgData name="ZAMTANG@NAVER.COM" userId="750a74194929a6bb" providerId="LiveId" clId="{25DD41E7-F90E-4826-A827-A75E9F675DF7}" dt="2025-01-15T07:56:56.465" v="455"/>
          <ac:spMkLst>
            <pc:docMk/>
            <pc:sldMk cId="2208615687" sldId="979"/>
            <ac:spMk id="2" creationId="{478546BC-ACFF-AE82-BCE8-C2BC57D86C5B}"/>
          </ac:spMkLst>
        </pc:spChg>
        <pc:picChg chg="del">
          <ac:chgData name="ZAMTANG@NAVER.COM" userId="750a74194929a6bb" providerId="LiveId" clId="{25DD41E7-F90E-4826-A827-A75E9F675DF7}" dt="2025-01-15T07:57:30.701" v="458" actId="478"/>
          <ac:picMkLst>
            <pc:docMk/>
            <pc:sldMk cId="2208615687" sldId="979"/>
            <ac:picMk id="5" creationId="{EB89594B-9282-DD34-358B-D7CDEC2D29E5}"/>
          </ac:picMkLst>
        </pc:picChg>
        <pc:picChg chg="mod">
          <ac:chgData name="ZAMTANG@NAVER.COM" userId="750a74194929a6bb" providerId="LiveId" clId="{25DD41E7-F90E-4826-A827-A75E9F675DF7}" dt="2025-01-15T07:57:38.265" v="461" actId="1076"/>
          <ac:picMkLst>
            <pc:docMk/>
            <pc:sldMk cId="2208615687" sldId="979"/>
            <ac:picMk id="10" creationId="{A21804B2-4DC1-5439-082D-D1F8F963EF2D}"/>
          </ac:picMkLst>
        </pc:picChg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  <pc:spChg chg="mod">
          <ac:chgData name="ZAMTANG@NAVER.COM" userId="750a74194929a6bb" providerId="LiveId" clId="{25DD41E7-F90E-4826-A827-A75E9F675DF7}" dt="2025-01-15T07:58:08.564" v="463"/>
          <ac:spMkLst>
            <pc:docMk/>
            <pc:sldMk cId="150943247" sldId="980"/>
            <ac:spMk id="2" creationId="{370C3D1E-97C1-33FF-005D-D73AD8F97273}"/>
          </ac:spMkLst>
        </pc:spChg>
        <pc:picChg chg="add mod">
          <ac:chgData name="ZAMTANG@NAVER.COM" userId="750a74194929a6bb" providerId="LiveId" clId="{25DD41E7-F90E-4826-A827-A75E9F675DF7}" dt="2025-01-15T07:59:07.670" v="470" actId="14100"/>
          <ac:picMkLst>
            <pc:docMk/>
            <pc:sldMk cId="150943247" sldId="980"/>
            <ac:picMk id="5" creationId="{5944F1F5-0B5A-E8B8-7133-68E09E285173}"/>
          </ac:picMkLst>
        </pc:picChg>
        <pc:picChg chg="mod">
          <ac:chgData name="ZAMTANG@NAVER.COM" userId="750a74194929a6bb" providerId="LiveId" clId="{25DD41E7-F90E-4826-A827-A75E9F675DF7}" dt="2025-01-15T07:58:30.946" v="467" actId="1076"/>
          <ac:picMkLst>
            <pc:docMk/>
            <pc:sldMk cId="150943247" sldId="980"/>
            <ac:picMk id="10" creationId="{05FBADD9-12E0-22E0-E711-E4670B9BE0F8}"/>
          </ac:picMkLst>
        </pc:picChg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  <pc:spChg chg="mod">
          <ac:chgData name="ZAMTANG@NAVER.COM" userId="750a74194929a6bb" providerId="LiveId" clId="{25DD41E7-F90E-4826-A827-A75E9F675DF7}" dt="2025-01-15T07:59:27.520" v="474" actId="20577"/>
          <ac:spMkLst>
            <pc:docMk/>
            <pc:sldMk cId="288150461" sldId="981"/>
            <ac:spMk id="2" creationId="{F3C4EA99-8A89-0915-D968-533829B14787}"/>
          </ac:spMkLst>
        </pc:spChg>
        <pc:picChg chg="mod">
          <ac:chgData name="ZAMTANG@NAVER.COM" userId="750a74194929a6bb" providerId="LiveId" clId="{25DD41E7-F90E-4826-A827-A75E9F675DF7}" dt="2025-01-15T07:59:24.544" v="473" actId="14826"/>
          <ac:picMkLst>
            <pc:docMk/>
            <pc:sldMk cId="288150461" sldId="981"/>
            <ac:picMk id="5" creationId="{7D4134A5-445A-906D-AA48-FAB1497004DA}"/>
          </ac:picMkLst>
        </pc:picChg>
        <pc:picChg chg="mod">
          <ac:chgData name="ZAMTANG@NAVER.COM" userId="750a74194929a6bb" providerId="LiveId" clId="{25DD41E7-F90E-4826-A827-A75E9F675DF7}" dt="2025-01-15T07:59:20.684" v="472" actId="14826"/>
          <ac:picMkLst>
            <pc:docMk/>
            <pc:sldMk cId="288150461" sldId="981"/>
            <ac:picMk id="10" creationId="{0369205E-3B5C-5FC0-5788-AFB9489F1E77}"/>
          </ac:picMkLst>
        </pc:picChg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  <pc:spChg chg="mod">
          <ac:chgData name="ZAMTANG@NAVER.COM" userId="750a74194929a6bb" providerId="LiveId" clId="{25DD41E7-F90E-4826-A827-A75E9F675DF7}" dt="2025-01-15T08:01:45.801" v="515"/>
          <ac:spMkLst>
            <pc:docMk/>
            <pc:sldMk cId="3246589245" sldId="982"/>
            <ac:spMk id="2" creationId="{6BFF5B80-E84C-9F1D-C950-C40CDE47DC0D}"/>
          </ac:spMkLst>
        </pc:spChg>
        <pc:picChg chg="del">
          <ac:chgData name="ZAMTANG@NAVER.COM" userId="750a74194929a6bb" providerId="LiveId" clId="{25DD41E7-F90E-4826-A827-A75E9F675DF7}" dt="2025-01-15T08:01:49.741" v="517" actId="478"/>
          <ac:picMkLst>
            <pc:docMk/>
            <pc:sldMk cId="3246589245" sldId="982"/>
            <ac:picMk id="5" creationId="{DBFA6C12-8A9A-8E70-DBE1-6118EED26E9C}"/>
          </ac:picMkLst>
        </pc:picChg>
        <pc:picChg chg="del">
          <ac:chgData name="ZAMTANG@NAVER.COM" userId="750a74194929a6bb" providerId="LiveId" clId="{25DD41E7-F90E-4826-A827-A75E9F675DF7}" dt="2025-01-15T08:01:48.917" v="516" actId="478"/>
          <ac:picMkLst>
            <pc:docMk/>
            <pc:sldMk cId="3246589245" sldId="982"/>
            <ac:picMk id="10" creationId="{D6044663-30A5-5D87-D837-EC3CF22A9783}"/>
          </ac:picMkLst>
        </pc:picChg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  <pc:spChg chg="mod">
          <ac:chgData name="ZAMTANG@NAVER.COM" userId="750a74194929a6bb" providerId="LiveId" clId="{25DD41E7-F90E-4826-A827-A75E9F675DF7}" dt="2025-01-15T08:02:37.547" v="519"/>
          <ac:spMkLst>
            <pc:docMk/>
            <pc:sldMk cId="1253508591" sldId="983"/>
            <ac:spMk id="2" creationId="{F7268D28-D228-5F48-8944-7E442646AA74}"/>
          </ac:spMkLst>
        </pc:spChg>
        <pc:picChg chg="add mod">
          <ac:chgData name="ZAMTANG@NAVER.COM" userId="750a74194929a6bb" providerId="LiveId" clId="{25DD41E7-F90E-4826-A827-A75E9F675DF7}" dt="2025-01-15T08:02:55.511" v="524" actId="1076"/>
          <ac:picMkLst>
            <pc:docMk/>
            <pc:sldMk cId="1253508591" sldId="983"/>
            <ac:picMk id="5" creationId="{6967F4DD-AAEB-C22B-BD93-59399870ACA3}"/>
          </ac:picMkLst>
        </pc:picChg>
        <pc:picChg chg="add mod">
          <ac:chgData name="ZAMTANG@NAVER.COM" userId="750a74194929a6bb" providerId="LiveId" clId="{25DD41E7-F90E-4826-A827-A75E9F675DF7}" dt="2025-01-15T08:03:05.405" v="527" actId="14100"/>
          <ac:picMkLst>
            <pc:docMk/>
            <pc:sldMk cId="1253508591" sldId="983"/>
            <ac:picMk id="7" creationId="{10697891-AF7C-4403-919F-7004BA531768}"/>
          </ac:picMkLst>
        </pc:picChg>
        <pc:picChg chg="add mod">
          <ac:chgData name="ZAMTANG@NAVER.COM" userId="750a74194929a6bb" providerId="LiveId" clId="{25DD41E7-F90E-4826-A827-A75E9F675DF7}" dt="2025-01-15T08:03:17.862" v="530" actId="14100"/>
          <ac:picMkLst>
            <pc:docMk/>
            <pc:sldMk cId="1253508591" sldId="983"/>
            <ac:picMk id="9" creationId="{A3FFBCC2-8404-58F1-240F-E6CCADB1142D}"/>
          </ac:picMkLst>
        </pc:picChg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  <pc:spChg chg="mod">
          <ac:chgData name="ZAMTANG@NAVER.COM" userId="750a74194929a6bb" providerId="LiveId" clId="{25DD41E7-F90E-4826-A827-A75E9F675DF7}" dt="2025-01-15T08:04:10.451" v="554" actId="20577"/>
          <ac:spMkLst>
            <pc:docMk/>
            <pc:sldMk cId="4187530216" sldId="984"/>
            <ac:spMk id="2" creationId="{4AF5DDD9-4B74-DD3E-D0FF-67BECA26962E}"/>
          </ac:spMkLst>
        </pc:spChg>
        <pc:spChg chg="add mod">
          <ac:chgData name="ZAMTANG@NAVER.COM" userId="750a74194929a6bb" providerId="LiveId" clId="{25DD41E7-F90E-4826-A827-A75E9F675DF7}" dt="2025-01-15T08:05:27.224" v="571" actId="1076"/>
          <ac:spMkLst>
            <pc:docMk/>
            <pc:sldMk cId="4187530216" sldId="984"/>
            <ac:spMk id="4" creationId="{C9E2F126-4F8C-4FD5-8974-A877B3A6482F}"/>
          </ac:spMkLst>
        </pc:spChg>
        <pc:picChg chg="mod">
          <ac:chgData name="ZAMTANG@NAVER.COM" userId="750a74194929a6bb" providerId="LiveId" clId="{25DD41E7-F90E-4826-A827-A75E9F675DF7}" dt="2025-01-15T08:04:37.106" v="563" actId="14100"/>
          <ac:picMkLst>
            <pc:docMk/>
            <pc:sldMk cId="4187530216" sldId="984"/>
            <ac:picMk id="5" creationId="{15B270DE-C2EB-5232-2994-ACE1134AB1EA}"/>
          </ac:picMkLst>
        </pc:picChg>
        <pc:picChg chg="del">
          <ac:chgData name="ZAMTANG@NAVER.COM" userId="750a74194929a6bb" providerId="LiveId" clId="{25DD41E7-F90E-4826-A827-A75E9F675DF7}" dt="2025-01-15T08:03:39.854" v="533" actId="478"/>
          <ac:picMkLst>
            <pc:docMk/>
            <pc:sldMk cId="4187530216" sldId="984"/>
            <ac:picMk id="7" creationId="{6A73B04F-6FCC-97E2-F41D-02B4EB0EAB85}"/>
          </ac:picMkLst>
        </pc:picChg>
        <pc:picChg chg="add mod">
          <ac:chgData name="ZAMTANG@NAVER.COM" userId="750a74194929a6bb" providerId="LiveId" clId="{25DD41E7-F90E-4826-A827-A75E9F675DF7}" dt="2025-01-15T08:04:44.335" v="565" actId="14100"/>
          <ac:picMkLst>
            <pc:docMk/>
            <pc:sldMk cId="4187530216" sldId="984"/>
            <ac:picMk id="8" creationId="{D14E24A2-C74B-9B58-F632-0DC504DEE8EA}"/>
          </ac:picMkLst>
        </pc:picChg>
        <pc:picChg chg="del">
          <ac:chgData name="ZAMTANG@NAVER.COM" userId="750a74194929a6bb" providerId="LiveId" clId="{25DD41E7-F90E-4826-A827-A75E9F675DF7}" dt="2025-01-15T08:03:40.308" v="534" actId="478"/>
          <ac:picMkLst>
            <pc:docMk/>
            <pc:sldMk cId="4187530216" sldId="984"/>
            <ac:picMk id="9" creationId="{80B0ED0A-EC07-6FA4-7484-6569291A9403}"/>
          </ac:picMkLst>
        </pc:picChg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  <pc:spChg chg="mod">
          <ac:chgData name="ZAMTANG@NAVER.COM" userId="750a74194929a6bb" providerId="LiveId" clId="{25DD41E7-F90E-4826-A827-A75E9F675DF7}" dt="2025-01-15T08:06:02.212" v="573"/>
          <ac:spMkLst>
            <pc:docMk/>
            <pc:sldMk cId="977616819" sldId="985"/>
            <ac:spMk id="2" creationId="{398202FA-5032-9109-3372-526EA9C08579}"/>
          </ac:spMkLst>
        </pc:spChg>
        <pc:picChg chg="mod">
          <ac:chgData name="ZAMTANG@NAVER.COM" userId="750a74194929a6bb" providerId="LiveId" clId="{25DD41E7-F90E-4826-A827-A75E9F675DF7}" dt="2025-01-15T08:06:43.746" v="584" actId="14100"/>
          <ac:picMkLst>
            <pc:docMk/>
            <pc:sldMk cId="977616819" sldId="985"/>
            <ac:picMk id="5" creationId="{E91B10EB-6414-3E4B-72E7-938D7ADE1AFF}"/>
          </ac:picMkLst>
        </pc:picChg>
        <pc:picChg chg="mod">
          <ac:chgData name="ZAMTANG@NAVER.COM" userId="750a74194929a6bb" providerId="LiveId" clId="{25DD41E7-F90E-4826-A827-A75E9F675DF7}" dt="2025-01-15T08:06:46.239" v="585" actId="14100"/>
          <ac:picMkLst>
            <pc:docMk/>
            <pc:sldMk cId="977616819" sldId="985"/>
            <ac:picMk id="7" creationId="{79681362-9DEE-8134-F1FD-219D047F83B6}"/>
          </ac:picMkLst>
        </pc:picChg>
        <pc:picChg chg="del">
          <ac:chgData name="ZAMTANG@NAVER.COM" userId="750a74194929a6bb" providerId="LiveId" clId="{25DD41E7-F90E-4826-A827-A75E9F675DF7}" dt="2025-01-15T08:06:18.915" v="576" actId="478"/>
          <ac:picMkLst>
            <pc:docMk/>
            <pc:sldMk cId="977616819" sldId="985"/>
            <ac:picMk id="9" creationId="{EA786696-BFCA-B2C7-F2EC-B091A4D403D5}"/>
          </ac:picMkLst>
        </pc:picChg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  <pc:spChg chg="mod">
          <ac:chgData name="ZAMTANG@NAVER.COM" userId="750a74194929a6bb" providerId="LiveId" clId="{25DD41E7-F90E-4826-A827-A75E9F675DF7}" dt="2025-01-15T08:08:57.738" v="602" actId="20577"/>
          <ac:spMkLst>
            <pc:docMk/>
            <pc:sldMk cId="2757563955" sldId="986"/>
            <ac:spMk id="2" creationId="{240F7DF6-67F4-9D78-EC51-C4D995BAFC02}"/>
          </ac:spMkLst>
        </pc:spChg>
        <pc:picChg chg="mod">
          <ac:chgData name="ZAMTANG@NAVER.COM" userId="750a74194929a6bb" providerId="LiveId" clId="{25DD41E7-F90E-4826-A827-A75E9F675DF7}" dt="2025-01-15T08:07:13.427" v="588" actId="14826"/>
          <ac:picMkLst>
            <pc:docMk/>
            <pc:sldMk cId="2757563955" sldId="986"/>
            <ac:picMk id="5" creationId="{5B5201C6-75F5-8849-E09A-11F1BF9FD71F}"/>
          </ac:picMkLst>
        </pc:picChg>
        <pc:picChg chg="mod">
          <ac:chgData name="ZAMTANG@NAVER.COM" userId="750a74194929a6bb" providerId="LiveId" clId="{25DD41E7-F90E-4826-A827-A75E9F675DF7}" dt="2025-01-15T08:07:19.031" v="589" actId="14826"/>
          <ac:picMkLst>
            <pc:docMk/>
            <pc:sldMk cId="2757563955" sldId="986"/>
            <ac:picMk id="7" creationId="{244ABEE1-D968-42B4-A92B-B3D0506B012C}"/>
          </ac:picMkLst>
        </pc:picChg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  <pc:spChg chg="mod">
          <ac:chgData name="ZAMTANG@NAVER.COM" userId="750a74194929a6bb" providerId="LiveId" clId="{25DD41E7-F90E-4826-A827-A75E9F675DF7}" dt="2025-01-15T08:09:26.380" v="657" actId="20577"/>
          <ac:spMkLst>
            <pc:docMk/>
            <pc:sldMk cId="322163737" sldId="987"/>
            <ac:spMk id="2" creationId="{112B04F8-A2BD-8DA9-72AF-F6CA70C96A88}"/>
          </ac:spMkLst>
        </pc:spChg>
        <pc:picChg chg="mod">
          <ac:chgData name="ZAMTANG@NAVER.COM" userId="750a74194929a6bb" providerId="LiveId" clId="{25DD41E7-F90E-4826-A827-A75E9F675DF7}" dt="2025-01-15T08:10:08.630" v="662" actId="1076"/>
          <ac:picMkLst>
            <pc:docMk/>
            <pc:sldMk cId="322163737" sldId="987"/>
            <ac:picMk id="5" creationId="{1EC70CBE-76D6-1F9D-96AD-671D9BA3F4B5}"/>
          </ac:picMkLst>
        </pc:picChg>
        <pc:picChg chg="del">
          <ac:chgData name="ZAMTANG@NAVER.COM" userId="750a74194929a6bb" providerId="LiveId" clId="{25DD41E7-F90E-4826-A827-A75E9F675DF7}" dt="2025-01-15T08:10:01.043" v="659" actId="478"/>
          <ac:picMkLst>
            <pc:docMk/>
            <pc:sldMk cId="322163737" sldId="987"/>
            <ac:picMk id="7" creationId="{0C57700C-C080-B197-C411-52D63B06A536}"/>
          </ac:picMkLst>
        </pc:picChg>
        <pc:picChg chg="del">
          <ac:chgData name="ZAMTANG@NAVER.COM" userId="750a74194929a6bb" providerId="LiveId" clId="{25DD41E7-F90E-4826-A827-A75E9F675DF7}" dt="2025-01-15T08:10:01.656" v="660" actId="478"/>
          <ac:picMkLst>
            <pc:docMk/>
            <pc:sldMk cId="322163737" sldId="987"/>
            <ac:picMk id="9" creationId="{4DA4B1F8-1637-D1A6-B5ED-86F0B679A452}"/>
          </ac:picMkLst>
        </pc:picChg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  <pc:spChg chg="mod">
          <ac:chgData name="ZAMTANG@NAVER.COM" userId="750a74194929a6bb" providerId="LiveId" clId="{25DD41E7-F90E-4826-A827-A75E9F675DF7}" dt="2025-01-15T08:10:26.638" v="665" actId="20577"/>
          <ac:spMkLst>
            <pc:docMk/>
            <pc:sldMk cId="633100230" sldId="988"/>
            <ac:spMk id="2" creationId="{0674F66B-83A1-8F6F-317F-51008E927DDC}"/>
          </ac:spMkLst>
        </pc:spChg>
        <pc:picChg chg="mod">
          <ac:chgData name="ZAMTANG@NAVER.COM" userId="750a74194929a6bb" providerId="LiveId" clId="{25DD41E7-F90E-4826-A827-A75E9F675DF7}" dt="2025-01-15T08:10:33.370" v="668" actId="1076"/>
          <ac:picMkLst>
            <pc:docMk/>
            <pc:sldMk cId="633100230" sldId="988"/>
            <ac:picMk id="5" creationId="{56A85A28-5B05-B794-FD3D-68DA5C9106C6}"/>
          </ac:picMkLst>
        </pc:picChg>
        <pc:picChg chg="add mod">
          <ac:chgData name="ZAMTANG@NAVER.COM" userId="750a74194929a6bb" providerId="LiveId" clId="{25DD41E7-F90E-4826-A827-A75E9F675DF7}" dt="2025-01-15T08:10:43.707" v="671" actId="14100"/>
          <ac:picMkLst>
            <pc:docMk/>
            <pc:sldMk cId="633100230" sldId="988"/>
            <ac:picMk id="6" creationId="{FA339512-C235-1182-18CA-0BBC25BEC38F}"/>
          </ac:picMkLst>
        </pc:picChg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  <pc:spChg chg="mod">
          <ac:chgData name="ZAMTANG@NAVER.COM" userId="750a74194929a6bb" providerId="LiveId" clId="{25DD41E7-F90E-4826-A827-A75E9F675DF7}" dt="2025-01-15T08:11:19.913" v="673"/>
          <ac:spMkLst>
            <pc:docMk/>
            <pc:sldMk cId="1051319790" sldId="989"/>
            <ac:spMk id="2" creationId="{DB2101A9-66D5-02AA-2000-7ECA04BFC7AE}"/>
          </ac:spMkLst>
        </pc:spChg>
        <pc:picChg chg="mod">
          <ac:chgData name="ZAMTANG@NAVER.COM" userId="750a74194929a6bb" providerId="LiveId" clId="{25DD41E7-F90E-4826-A827-A75E9F675DF7}" dt="2025-01-15T08:11:49.488" v="677" actId="1076"/>
          <ac:picMkLst>
            <pc:docMk/>
            <pc:sldMk cId="1051319790" sldId="989"/>
            <ac:picMk id="5" creationId="{5186D17E-9E68-1ABF-D8F5-F300F1DD0388}"/>
          </ac:picMkLst>
        </pc:picChg>
        <pc:picChg chg="add mod">
          <ac:chgData name="ZAMTANG@NAVER.COM" userId="750a74194929a6bb" providerId="LiveId" clId="{25DD41E7-F90E-4826-A827-A75E9F675DF7}" dt="2025-01-15T08:12:09.912" v="681" actId="14100"/>
          <ac:picMkLst>
            <pc:docMk/>
            <pc:sldMk cId="1051319790" sldId="989"/>
            <ac:picMk id="6" creationId="{45A43150-2C2F-41CB-3A95-BE5091D7C68E}"/>
          </ac:picMkLst>
        </pc:picChg>
        <pc:picChg chg="add mod">
          <ac:chgData name="ZAMTANG@NAVER.COM" userId="750a74194929a6bb" providerId="LiveId" clId="{25DD41E7-F90E-4826-A827-A75E9F675DF7}" dt="2025-01-15T08:12:29.210" v="686" actId="14100"/>
          <ac:picMkLst>
            <pc:docMk/>
            <pc:sldMk cId="1051319790" sldId="989"/>
            <ac:picMk id="8" creationId="{671AB41C-1005-2179-8BE7-B6DAADC1A193}"/>
          </ac:picMkLst>
        </pc:picChg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  <pc:spChg chg="mod">
          <ac:chgData name="ZAMTANG@NAVER.COM" userId="750a74194929a6bb" providerId="LiveId" clId="{25DD41E7-F90E-4826-A827-A75E9F675DF7}" dt="2025-01-15T08:13:02.294" v="688" actId="20577"/>
          <ac:spMkLst>
            <pc:docMk/>
            <pc:sldMk cId="1076754761" sldId="990"/>
            <ac:spMk id="2" creationId="{AEF6246F-31A5-C3AD-3FCA-52FEAE3C2A40}"/>
          </ac:spMkLst>
        </pc:spChg>
        <pc:picChg chg="mod">
          <ac:chgData name="ZAMTANG@NAVER.COM" userId="750a74194929a6bb" providerId="LiveId" clId="{25DD41E7-F90E-4826-A827-A75E9F675DF7}" dt="2025-01-15T08:13:48.474" v="703" actId="14100"/>
          <ac:picMkLst>
            <pc:docMk/>
            <pc:sldMk cId="1076754761" sldId="990"/>
            <ac:picMk id="5" creationId="{B263DADA-66F1-78D0-7C60-56526C3312D8}"/>
          </ac:picMkLst>
        </pc:picChg>
        <pc:picChg chg="mod">
          <ac:chgData name="ZAMTANG@NAVER.COM" userId="750a74194929a6bb" providerId="LiveId" clId="{25DD41E7-F90E-4826-A827-A75E9F675DF7}" dt="2025-01-15T08:13:43.277" v="701" actId="14100"/>
          <ac:picMkLst>
            <pc:docMk/>
            <pc:sldMk cId="1076754761" sldId="990"/>
            <ac:picMk id="6" creationId="{1C6F886B-FD6A-496F-8013-B9A039B1E4AD}"/>
          </ac:picMkLst>
        </pc:picChg>
        <pc:picChg chg="mod">
          <ac:chgData name="ZAMTANG@NAVER.COM" userId="750a74194929a6bb" providerId="LiveId" clId="{25DD41E7-F90E-4826-A827-A75E9F675DF7}" dt="2025-01-15T08:13:37.809" v="699" actId="1076"/>
          <ac:picMkLst>
            <pc:docMk/>
            <pc:sldMk cId="1076754761" sldId="990"/>
            <ac:picMk id="8" creationId="{93DCCFD2-7B65-06BB-4870-BB6FBD7339E1}"/>
          </ac:picMkLst>
        </pc:picChg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  <pc:spChg chg="mod">
          <ac:chgData name="ZAMTANG@NAVER.COM" userId="750a74194929a6bb" providerId="LiveId" clId="{25DD41E7-F90E-4826-A827-A75E9F675DF7}" dt="2025-01-15T08:14:29.513" v="714" actId="12"/>
          <ac:spMkLst>
            <pc:docMk/>
            <pc:sldMk cId="2364485929" sldId="991"/>
            <ac:spMk id="2" creationId="{F633F516-B90D-A9C6-D831-6D78821F618B}"/>
          </ac:spMkLst>
        </pc:spChg>
        <pc:picChg chg="mod">
          <ac:chgData name="ZAMTANG@NAVER.COM" userId="750a74194929a6bb" providerId="LiveId" clId="{25DD41E7-F90E-4826-A827-A75E9F675DF7}" dt="2025-01-15T08:14:25.459" v="712" actId="1076"/>
          <ac:picMkLst>
            <pc:docMk/>
            <pc:sldMk cId="2364485929" sldId="991"/>
            <ac:picMk id="5" creationId="{30C245E7-3C0F-4B37-F49C-B764B6DF2692}"/>
          </ac:picMkLst>
        </pc:picChg>
        <pc:picChg chg="del">
          <ac:chgData name="ZAMTANG@NAVER.COM" userId="750a74194929a6bb" providerId="LiveId" clId="{25DD41E7-F90E-4826-A827-A75E9F675DF7}" dt="2025-01-15T08:14:00.640" v="705" actId="478"/>
          <ac:picMkLst>
            <pc:docMk/>
            <pc:sldMk cId="2364485929" sldId="991"/>
            <ac:picMk id="6" creationId="{6C14B381-402E-11F9-35E2-29032CA1C93F}"/>
          </ac:picMkLst>
        </pc:picChg>
        <pc:picChg chg="del">
          <ac:chgData name="ZAMTANG@NAVER.COM" userId="750a74194929a6bb" providerId="LiveId" clId="{25DD41E7-F90E-4826-A827-A75E9F675DF7}" dt="2025-01-15T08:14:01.433" v="706" actId="478"/>
          <ac:picMkLst>
            <pc:docMk/>
            <pc:sldMk cId="2364485929" sldId="991"/>
            <ac:picMk id="8" creationId="{C0747CEE-330D-5F6E-A90A-CD56EB6CA012}"/>
          </ac:picMkLst>
        </pc:picChg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  <pc:spChg chg="mod">
          <ac:chgData name="ZAMTANG@NAVER.COM" userId="750a74194929a6bb" providerId="LiveId" clId="{25DD41E7-F90E-4826-A827-A75E9F675DF7}" dt="2025-01-15T08:18:11.600" v="750" actId="20577"/>
          <ac:spMkLst>
            <pc:docMk/>
            <pc:sldMk cId="673310879" sldId="992"/>
            <ac:spMk id="2" creationId="{1CB8722B-8F05-D8D7-E5B4-D91E58793215}"/>
          </ac:spMkLst>
        </pc:spChg>
        <pc:picChg chg="mod">
          <ac:chgData name="ZAMTANG@NAVER.COM" userId="750a74194929a6bb" providerId="LiveId" clId="{25DD41E7-F90E-4826-A827-A75E9F675DF7}" dt="2025-01-15T08:17:48.052" v="747" actId="1076"/>
          <ac:picMkLst>
            <pc:docMk/>
            <pc:sldMk cId="673310879" sldId="992"/>
            <ac:picMk id="5" creationId="{125ACFB4-198C-2251-1558-4A87FD333CF3}"/>
          </ac:picMkLst>
        </pc:picChg>
        <pc:picChg chg="del">
          <ac:chgData name="ZAMTANG@NAVER.COM" userId="750a74194929a6bb" providerId="LiveId" clId="{25DD41E7-F90E-4826-A827-A75E9F675DF7}" dt="2025-01-15T08:15:19.034" v="718" actId="478"/>
          <ac:picMkLst>
            <pc:docMk/>
            <pc:sldMk cId="673310879" sldId="992"/>
            <ac:picMk id="6" creationId="{C60C5B12-44A0-5608-2D81-940BA927ACAE}"/>
          </ac:picMkLst>
        </pc:picChg>
        <pc:picChg chg="del">
          <ac:chgData name="ZAMTANG@NAVER.COM" userId="750a74194929a6bb" providerId="LiveId" clId="{25DD41E7-F90E-4826-A827-A75E9F675DF7}" dt="2025-01-15T08:15:20.667" v="719" actId="478"/>
          <ac:picMkLst>
            <pc:docMk/>
            <pc:sldMk cId="673310879" sldId="992"/>
            <ac:picMk id="8" creationId="{507D499A-9EC7-FDD0-CF60-67EA301C7EA8}"/>
          </ac:picMkLst>
        </pc:picChg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  <pc:spChg chg="mod">
          <ac:chgData name="ZAMTANG@NAVER.COM" userId="750a74194929a6bb" providerId="LiveId" clId="{25DD41E7-F90E-4826-A827-A75E9F675DF7}" dt="2025-01-15T08:18:37.917" v="774" actId="20577"/>
          <ac:spMkLst>
            <pc:docMk/>
            <pc:sldMk cId="1143911279" sldId="993"/>
            <ac:spMk id="2" creationId="{AB596C3F-F7B2-84D7-E5C3-4A510060BDC9}"/>
          </ac:spMkLst>
        </pc:spChg>
        <pc:picChg chg="mod">
          <ac:chgData name="ZAMTANG@NAVER.COM" userId="750a74194929a6bb" providerId="LiveId" clId="{25DD41E7-F90E-4826-A827-A75E9F675DF7}" dt="2025-01-15T08:19:03.320" v="775" actId="14826"/>
          <ac:picMkLst>
            <pc:docMk/>
            <pc:sldMk cId="1143911279" sldId="993"/>
            <ac:picMk id="5" creationId="{F799BDD2-E4E1-ECAE-F505-628595C098E2}"/>
          </ac:picMkLst>
        </pc:picChg>
        <pc:picChg chg="mod">
          <ac:chgData name="ZAMTANG@NAVER.COM" userId="750a74194929a6bb" providerId="LiveId" clId="{25DD41E7-F90E-4826-A827-A75E9F675DF7}" dt="2025-01-15T08:19:11.315" v="776" actId="14826"/>
          <ac:picMkLst>
            <pc:docMk/>
            <pc:sldMk cId="1143911279" sldId="993"/>
            <ac:picMk id="7" creationId="{F344977A-A271-205B-F4C5-3DC644D2651E}"/>
          </ac:picMkLst>
        </pc:picChg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  <pc:spChg chg="mod">
          <ac:chgData name="ZAMTANG@NAVER.COM" userId="750a74194929a6bb" providerId="LiveId" clId="{25DD41E7-F90E-4826-A827-A75E9F675DF7}" dt="2025-01-15T08:19:23.913" v="791" actId="20577"/>
          <ac:spMkLst>
            <pc:docMk/>
            <pc:sldMk cId="3795024569" sldId="994"/>
            <ac:spMk id="2" creationId="{1C21C01C-C351-CA62-2BD6-777D4BD7B046}"/>
          </ac:spMkLst>
        </pc:spChg>
        <pc:picChg chg="mod">
          <ac:chgData name="ZAMTANG@NAVER.COM" userId="750a74194929a6bb" providerId="LiveId" clId="{25DD41E7-F90E-4826-A827-A75E9F675DF7}" dt="2025-01-15T08:19:37.526" v="792" actId="14826"/>
          <ac:picMkLst>
            <pc:docMk/>
            <pc:sldMk cId="3795024569" sldId="994"/>
            <ac:picMk id="5" creationId="{3F934F6D-55E0-CA3C-EFD9-CA19A2EAD8A2}"/>
          </ac:picMkLst>
        </pc:picChg>
        <pc:picChg chg="mod">
          <ac:chgData name="ZAMTANG@NAVER.COM" userId="750a74194929a6bb" providerId="LiveId" clId="{25DD41E7-F90E-4826-A827-A75E9F675DF7}" dt="2025-01-15T08:19:43.235" v="793" actId="14826"/>
          <ac:picMkLst>
            <pc:docMk/>
            <pc:sldMk cId="3795024569" sldId="994"/>
            <ac:picMk id="7" creationId="{0808187E-FBF2-873D-7D02-EC75BF61F357}"/>
          </ac:picMkLst>
        </pc:picChg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  <pc:spChg chg="mod">
          <ac:chgData name="ZAMTANG@NAVER.COM" userId="750a74194929a6bb" providerId="LiveId" clId="{25DD41E7-F90E-4826-A827-A75E9F675DF7}" dt="2025-01-15T08:27:25.153" v="919" actId="20577"/>
          <ac:spMkLst>
            <pc:docMk/>
            <pc:sldMk cId="2590478531" sldId="995"/>
            <ac:spMk id="6" creationId="{5239DB63-D6E5-7E4B-324D-D64DC34E9067}"/>
          </ac:spMkLst>
        </pc:spChg>
        <pc:picChg chg="add mod">
          <ac:chgData name="ZAMTANG@NAVER.COM" userId="750a74194929a6bb" providerId="LiveId" clId="{25DD41E7-F90E-4826-A827-A75E9F675DF7}" dt="2025-01-15T08:27:22.686" v="912" actId="14100"/>
          <ac:picMkLst>
            <pc:docMk/>
            <pc:sldMk cId="2590478531" sldId="995"/>
            <ac:picMk id="5" creationId="{3CE8220D-B743-2112-53A3-F4C55A91ACD3}"/>
          </ac:picMkLst>
        </pc:picChg>
        <pc:picChg chg="mod">
          <ac:chgData name="ZAMTANG@NAVER.COM" userId="750a74194929a6bb" providerId="LiveId" clId="{25DD41E7-F90E-4826-A827-A75E9F675DF7}" dt="2025-01-15T08:27:24.586" v="917" actId="14826"/>
          <ac:picMkLst>
            <pc:docMk/>
            <pc:sldMk cId="2590478531" sldId="995"/>
            <ac:picMk id="8" creationId="{6EDF2505-1DCC-1F04-4965-309E23523F28}"/>
          </ac:picMkLst>
        </pc:picChg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  <pc:spChg chg="mod">
          <ac:chgData name="ZAMTANG@NAVER.COM" userId="750a74194929a6bb" providerId="LiveId" clId="{25DD41E7-F90E-4826-A827-A75E9F675DF7}" dt="2025-01-15T08:29:59.024" v="970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25DD41E7-F90E-4826-A827-A75E9F675DF7}" dt="2025-01-15T08:28:23.101" v="935" actId="20577"/>
          <ac:spMkLst>
            <pc:docMk/>
            <pc:sldMk cId="2964005661" sldId="996"/>
            <ac:spMk id="3" creationId="{CE6EABA9-03CE-E636-0831-697628A9CF96}"/>
          </ac:spMkLst>
        </pc:spChg>
        <pc:picChg chg="mod">
          <ac:chgData name="ZAMTANG@NAVER.COM" userId="750a74194929a6bb" providerId="LiveId" clId="{25DD41E7-F90E-4826-A827-A75E9F675DF7}" dt="2025-01-15T08:29:28.313" v="959" actId="1076"/>
          <ac:picMkLst>
            <pc:docMk/>
            <pc:sldMk cId="2964005661" sldId="996"/>
            <ac:picMk id="5" creationId="{2CF971C9-DA41-8220-EB8B-685F90C72DF5}"/>
          </ac:picMkLst>
        </pc:picChg>
        <pc:picChg chg="del">
          <ac:chgData name="ZAMTANG@NAVER.COM" userId="750a74194929a6bb" providerId="LiveId" clId="{25DD41E7-F90E-4826-A827-A75E9F675DF7}" dt="2025-01-15T08:29:23.129" v="957" actId="478"/>
          <ac:picMkLst>
            <pc:docMk/>
            <pc:sldMk cId="2964005661" sldId="996"/>
            <ac:picMk id="7" creationId="{5F9B7F34-4E45-18E8-B56D-F6DA7ECC1EEC}"/>
          </ac:picMkLst>
        </pc:picChg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  <pc:spChg chg="mod">
          <ac:chgData name="ZAMTANG@NAVER.COM" userId="750a74194929a6bb" providerId="LiveId" clId="{25DD41E7-F90E-4826-A827-A75E9F675DF7}" dt="2025-01-15T08:30:40.659" v="974" actId="20577"/>
          <ac:spMkLst>
            <pc:docMk/>
            <pc:sldMk cId="171415293" sldId="997"/>
            <ac:spMk id="2" creationId="{B3100C85-BE2E-82D2-03B7-ABF3F657833B}"/>
          </ac:spMkLst>
        </pc:spChg>
        <pc:picChg chg="mod">
          <ac:chgData name="ZAMTANG@NAVER.COM" userId="750a74194929a6bb" providerId="LiveId" clId="{25DD41E7-F90E-4826-A827-A75E9F675DF7}" dt="2025-01-15T08:31:07.205" v="984" actId="14100"/>
          <ac:picMkLst>
            <pc:docMk/>
            <pc:sldMk cId="171415293" sldId="997"/>
            <ac:picMk id="5" creationId="{9DF36794-52A0-D08B-9968-179C564917E7}"/>
          </ac:picMkLst>
        </pc:picChg>
        <pc:picChg chg="add mod">
          <ac:chgData name="ZAMTANG@NAVER.COM" userId="750a74194929a6bb" providerId="LiveId" clId="{25DD41E7-F90E-4826-A827-A75E9F675DF7}" dt="2025-01-15T08:31:03.419" v="982" actId="1076"/>
          <ac:picMkLst>
            <pc:docMk/>
            <pc:sldMk cId="171415293" sldId="997"/>
            <ac:picMk id="6" creationId="{050A1FB2-60BE-312B-4FE3-5B21D8A230B6}"/>
          </ac:picMkLst>
        </pc:picChg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  <pc:spChg chg="mod">
          <ac:chgData name="ZAMTANG@NAVER.COM" userId="750a74194929a6bb" providerId="LiveId" clId="{25DD41E7-F90E-4826-A827-A75E9F675DF7}" dt="2025-01-15T08:32:40.236" v="1018"/>
          <ac:spMkLst>
            <pc:docMk/>
            <pc:sldMk cId="1339155656" sldId="998"/>
            <ac:spMk id="2" creationId="{FD10284B-FAF6-E0B3-A04D-D37E8BD28991}"/>
          </ac:spMkLst>
        </pc:spChg>
        <pc:picChg chg="mod">
          <ac:chgData name="ZAMTANG@NAVER.COM" userId="750a74194929a6bb" providerId="LiveId" clId="{25DD41E7-F90E-4826-A827-A75E9F675DF7}" dt="2025-01-15T08:32:53.616" v="1022" actId="14100"/>
          <ac:picMkLst>
            <pc:docMk/>
            <pc:sldMk cId="1339155656" sldId="998"/>
            <ac:picMk id="5" creationId="{6D86569E-58BF-83E9-8C12-BF99C3CEC0D3}"/>
          </ac:picMkLst>
        </pc:picChg>
        <pc:picChg chg="mod">
          <ac:chgData name="ZAMTANG@NAVER.COM" userId="750a74194929a6bb" providerId="LiveId" clId="{25DD41E7-F90E-4826-A827-A75E9F675DF7}" dt="2025-01-15T08:32:49.877" v="1020" actId="1076"/>
          <ac:picMkLst>
            <pc:docMk/>
            <pc:sldMk cId="1339155656" sldId="998"/>
            <ac:picMk id="6" creationId="{7E97A100-7F1F-6034-B7D1-E2498D53A985}"/>
          </ac:picMkLst>
        </pc:picChg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  <pc:spChg chg="mod">
          <ac:chgData name="ZAMTANG@NAVER.COM" userId="750a74194929a6bb" providerId="LiveId" clId="{25DD41E7-F90E-4826-A827-A75E9F675DF7}" dt="2025-01-15T09:03:11.761" v="1501" actId="20577"/>
          <ac:spMkLst>
            <pc:docMk/>
            <pc:sldMk cId="1204776431" sldId="1000"/>
            <ac:spMk id="2" creationId="{849CB143-222F-DA4B-99BE-4965A01F1910}"/>
          </ac:spMkLst>
        </pc:spChg>
        <pc:spChg chg="mod">
          <ac:chgData name="ZAMTANG@NAVER.COM" userId="750a74194929a6bb" providerId="LiveId" clId="{25DD41E7-F90E-4826-A827-A75E9F675DF7}" dt="2025-01-15T08:33:28.634" v="1028" actId="404"/>
          <ac:spMkLst>
            <pc:docMk/>
            <pc:sldMk cId="1204776431" sldId="1000"/>
            <ac:spMk id="3" creationId="{8D7342EB-FAE3-0E4E-6858-3829D1E179E4}"/>
          </ac:spMkLst>
        </pc:spChg>
        <pc:picChg chg="mod">
          <ac:chgData name="ZAMTANG@NAVER.COM" userId="750a74194929a6bb" providerId="LiveId" clId="{25DD41E7-F90E-4826-A827-A75E9F675DF7}" dt="2025-01-15T08:33:50.771" v="1048" actId="14826"/>
          <ac:picMkLst>
            <pc:docMk/>
            <pc:sldMk cId="1204776431" sldId="1000"/>
            <ac:picMk id="5" creationId="{DDF1BB7A-D47A-3E30-2FFA-E01F9E9F9572}"/>
          </ac:picMkLst>
        </pc:picChg>
        <pc:picChg chg="mod">
          <ac:chgData name="ZAMTANG@NAVER.COM" userId="750a74194929a6bb" providerId="LiveId" clId="{25DD41E7-F90E-4826-A827-A75E9F675DF7}" dt="2025-01-15T08:33:57.177" v="1049" actId="14826"/>
          <ac:picMkLst>
            <pc:docMk/>
            <pc:sldMk cId="1204776431" sldId="1000"/>
            <ac:picMk id="7" creationId="{BE6B1447-2815-21B3-3C56-F5A3F4AF7448}"/>
          </ac:picMkLst>
        </pc:picChg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  <pc:spChg chg="mod">
          <ac:chgData name="ZAMTANG@NAVER.COM" userId="750a74194929a6bb" providerId="LiveId" clId="{25DD41E7-F90E-4826-A827-A75E9F675DF7}" dt="2025-01-15T08:34:37.619" v="1069"/>
          <ac:spMkLst>
            <pc:docMk/>
            <pc:sldMk cId="1699306659" sldId="1001"/>
            <ac:spMk id="2" creationId="{FBE9D385-D5C4-37A0-DAE3-7079E81EFD57}"/>
          </ac:spMkLst>
        </pc:spChg>
        <pc:picChg chg="mod">
          <ac:chgData name="ZAMTANG@NAVER.COM" userId="750a74194929a6bb" providerId="LiveId" clId="{25DD41E7-F90E-4826-A827-A75E9F675DF7}" dt="2025-01-15T08:34:17.269" v="1060" actId="14826"/>
          <ac:picMkLst>
            <pc:docMk/>
            <pc:sldMk cId="1699306659" sldId="1001"/>
            <ac:picMk id="5" creationId="{807173C1-B592-9E70-7A8B-F4AB8BA587C1}"/>
          </ac:picMkLst>
        </pc:picChg>
        <pc:picChg chg="mod">
          <ac:chgData name="ZAMTANG@NAVER.COM" userId="750a74194929a6bb" providerId="LiveId" clId="{25DD41E7-F90E-4826-A827-A75E9F675DF7}" dt="2025-01-15T08:34:26.098" v="1061" actId="14826"/>
          <ac:picMkLst>
            <pc:docMk/>
            <pc:sldMk cId="1699306659" sldId="1001"/>
            <ac:picMk id="7" creationId="{B941E452-20DB-AFFA-19EA-17C889FAA26E}"/>
          </ac:picMkLst>
        </pc:picChg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  <pc:spChg chg="mod">
          <ac:chgData name="ZAMTANG@NAVER.COM" userId="750a74194929a6bb" providerId="LiveId" clId="{25DD41E7-F90E-4826-A827-A75E9F675DF7}" dt="2025-01-15T08:37:42.975" v="1085" actId="20577"/>
          <ac:spMkLst>
            <pc:docMk/>
            <pc:sldMk cId="2145868218" sldId="1002"/>
            <ac:spMk id="2" creationId="{8398B3B6-F259-123E-614E-D223AECB5DDD}"/>
          </ac:spMkLst>
        </pc:spChg>
        <pc:picChg chg="del">
          <ac:chgData name="ZAMTANG@NAVER.COM" userId="750a74194929a6bb" providerId="LiveId" clId="{25DD41E7-F90E-4826-A827-A75E9F675DF7}" dt="2025-01-15T08:37:26.805" v="1082" actId="478"/>
          <ac:picMkLst>
            <pc:docMk/>
            <pc:sldMk cId="2145868218" sldId="1002"/>
            <ac:picMk id="5" creationId="{03C9A00A-D3BE-A011-5CCE-40AB89165943}"/>
          </ac:picMkLst>
        </pc:picChg>
        <pc:picChg chg="del">
          <ac:chgData name="ZAMTANG@NAVER.COM" userId="750a74194929a6bb" providerId="LiveId" clId="{25DD41E7-F90E-4826-A827-A75E9F675DF7}" dt="2025-01-15T08:37:27.280" v="1083" actId="478"/>
          <ac:picMkLst>
            <pc:docMk/>
            <pc:sldMk cId="2145868218" sldId="1002"/>
            <ac:picMk id="7" creationId="{B6494BD8-1270-D0D9-6EC6-A26A25C57674}"/>
          </ac:picMkLst>
        </pc:picChg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  <pc:spChg chg="mod">
          <ac:chgData name="ZAMTANG@NAVER.COM" userId="750a74194929a6bb" providerId="LiveId" clId="{25DD41E7-F90E-4826-A827-A75E9F675DF7}" dt="2025-01-15T08:37:46.499" v="1086" actId="20577"/>
          <ac:spMkLst>
            <pc:docMk/>
            <pc:sldMk cId="1768505451" sldId="1003"/>
            <ac:spMk id="2" creationId="{9C510255-5240-5825-4B95-6E6E9970AFFA}"/>
          </ac:spMkLst>
        </pc:spChg>
        <pc:picChg chg="add mod">
          <ac:chgData name="ZAMTANG@NAVER.COM" userId="750a74194929a6bb" providerId="LiveId" clId="{25DD41E7-F90E-4826-A827-A75E9F675DF7}" dt="2025-01-15T08:38:44.528" v="1103" actId="14100"/>
          <ac:picMkLst>
            <pc:docMk/>
            <pc:sldMk cId="1768505451" sldId="1003"/>
            <ac:picMk id="5" creationId="{7743FAD5-B1A4-91CE-201A-3333F908F2CF}"/>
          </ac:picMkLst>
        </pc:picChg>
        <pc:picChg chg="add mod">
          <ac:chgData name="ZAMTANG@NAVER.COM" userId="750a74194929a6bb" providerId="LiveId" clId="{25DD41E7-F90E-4826-A827-A75E9F675DF7}" dt="2025-01-15T08:38:39.470" v="1101" actId="1076"/>
          <ac:picMkLst>
            <pc:docMk/>
            <pc:sldMk cId="1768505451" sldId="1003"/>
            <ac:picMk id="7" creationId="{603D7B40-8F1F-385B-5578-AB852606F6B0}"/>
          </ac:picMkLst>
        </pc:picChg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  <pc:spChg chg="mod">
          <ac:chgData name="ZAMTANG@NAVER.COM" userId="750a74194929a6bb" providerId="LiveId" clId="{25DD41E7-F90E-4826-A827-A75E9F675DF7}" dt="2025-01-15T08:39:18.081" v="1106" actId="20577"/>
          <ac:spMkLst>
            <pc:docMk/>
            <pc:sldMk cId="2408608146" sldId="1004"/>
            <ac:spMk id="2" creationId="{51F5E565-3CB5-D7F8-AEA7-5DED487C2643}"/>
          </ac:spMkLst>
        </pc:spChg>
        <pc:picChg chg="mod">
          <ac:chgData name="ZAMTANG@NAVER.COM" userId="750a74194929a6bb" providerId="LiveId" clId="{25DD41E7-F90E-4826-A827-A75E9F675DF7}" dt="2025-01-15T08:39:24.763" v="1108" actId="14100"/>
          <ac:picMkLst>
            <pc:docMk/>
            <pc:sldMk cId="2408608146" sldId="1004"/>
            <ac:picMk id="5" creationId="{14389FB5-9C67-D07F-090B-B74C56DDB496}"/>
          </ac:picMkLst>
        </pc:picChg>
        <pc:picChg chg="add mod">
          <ac:chgData name="ZAMTANG@NAVER.COM" userId="750a74194929a6bb" providerId="LiveId" clId="{25DD41E7-F90E-4826-A827-A75E9F675DF7}" dt="2025-01-15T08:40:05.941" v="1117" actId="1076"/>
          <ac:picMkLst>
            <pc:docMk/>
            <pc:sldMk cId="2408608146" sldId="1004"/>
            <ac:picMk id="6" creationId="{9C45C0C3-F700-E27C-58C7-7B01E50852D9}"/>
          </ac:picMkLst>
        </pc:picChg>
        <pc:picChg chg="mod">
          <ac:chgData name="ZAMTANG@NAVER.COM" userId="750a74194929a6bb" providerId="LiveId" clId="{25DD41E7-F90E-4826-A827-A75E9F675DF7}" dt="2025-01-15T08:39:46.732" v="1112" actId="14100"/>
          <ac:picMkLst>
            <pc:docMk/>
            <pc:sldMk cId="2408608146" sldId="1004"/>
            <ac:picMk id="7" creationId="{05333984-EF66-E24E-290D-9D0A3EB10621}"/>
          </ac:picMkLst>
        </pc:picChg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  <pc:picChg chg="mod">
          <ac:chgData name="ZAMTANG@NAVER.COM" userId="750a74194929a6bb" providerId="LiveId" clId="{25DD41E7-F90E-4826-A827-A75E9F675DF7}" dt="2025-01-15T08:40:57.845" v="1130" actId="1076"/>
          <ac:picMkLst>
            <pc:docMk/>
            <pc:sldMk cId="631483335" sldId="1005"/>
            <ac:picMk id="5" creationId="{24A8DD77-3308-658D-7B77-657C91C7155C}"/>
          </ac:picMkLst>
        </pc:picChg>
        <pc:picChg chg="del">
          <ac:chgData name="ZAMTANG@NAVER.COM" userId="750a74194929a6bb" providerId="LiveId" clId="{25DD41E7-F90E-4826-A827-A75E9F675DF7}" dt="2025-01-15T08:40:36.367" v="1121" actId="478"/>
          <ac:picMkLst>
            <pc:docMk/>
            <pc:sldMk cId="631483335" sldId="1005"/>
            <ac:picMk id="6" creationId="{9733D750-D2AA-B56E-74CD-321586456A7E}"/>
          </ac:picMkLst>
        </pc:picChg>
        <pc:picChg chg="mod">
          <ac:chgData name="ZAMTANG@NAVER.COM" userId="750a74194929a6bb" providerId="LiveId" clId="{25DD41E7-F90E-4826-A827-A75E9F675DF7}" dt="2025-01-15T08:41:01.606" v="1131" actId="14100"/>
          <ac:picMkLst>
            <pc:docMk/>
            <pc:sldMk cId="631483335" sldId="1005"/>
            <ac:picMk id="7" creationId="{B3640EBE-171F-06AA-D1F6-4E33364A08B1}"/>
          </ac:picMkLst>
        </pc:picChg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  <pc:spChg chg="mod">
          <ac:chgData name="ZAMTANG@NAVER.COM" userId="750a74194929a6bb" providerId="LiveId" clId="{25DD41E7-F90E-4826-A827-A75E9F675DF7}" dt="2025-01-15T08:41:41.273" v="1137" actId="1076"/>
          <ac:spMkLst>
            <pc:docMk/>
            <pc:sldMk cId="3279921659" sldId="1006"/>
            <ac:spMk id="2" creationId="{9F592D52-DD47-6A0B-9F80-E4B37B09D885}"/>
          </ac:spMkLst>
        </pc:spChg>
        <pc:spChg chg="mod">
          <ac:chgData name="ZAMTANG@NAVER.COM" userId="750a74194929a6bb" providerId="LiveId" clId="{25DD41E7-F90E-4826-A827-A75E9F675DF7}" dt="2025-01-15T08:41:14.804" v="1134" actId="20577"/>
          <ac:spMkLst>
            <pc:docMk/>
            <pc:sldMk cId="3279921659" sldId="1006"/>
            <ac:spMk id="3" creationId="{B6B717C8-2C48-ED50-AC3F-2E7B8E1BA8EF}"/>
          </ac:spMkLst>
        </pc:spChg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  <pc:spChg chg="mod">
          <ac:chgData name="ZAMTANG@NAVER.COM" userId="750a74194929a6bb" providerId="LiveId" clId="{25DD41E7-F90E-4826-A827-A75E9F675DF7}" dt="2025-01-15T08:44:34.634" v="1221"/>
          <ac:spMkLst>
            <pc:docMk/>
            <pc:sldMk cId="1739194044" sldId="1007"/>
            <ac:spMk id="2" creationId="{C25D9606-5BAA-2D62-047F-7CD08C962CCB}"/>
          </ac:spMkLst>
        </pc:spChg>
        <pc:spChg chg="mod">
          <ac:chgData name="ZAMTANG@NAVER.COM" userId="750a74194929a6bb" providerId="LiveId" clId="{25DD41E7-F90E-4826-A827-A75E9F675DF7}" dt="2025-01-15T08:42:00.736" v="1143" actId="403"/>
          <ac:spMkLst>
            <pc:docMk/>
            <pc:sldMk cId="1739194044" sldId="1007"/>
            <ac:spMk id="3" creationId="{F9730E7F-4828-4E92-0829-3613C8BCADC5}"/>
          </ac:spMkLst>
        </pc:spChg>
        <pc:picChg chg="add mod">
          <ac:chgData name="ZAMTANG@NAVER.COM" userId="750a74194929a6bb" providerId="LiveId" clId="{25DD41E7-F90E-4826-A827-A75E9F675DF7}" dt="2025-01-15T08:44:38.472" v="1222" actId="1076"/>
          <ac:picMkLst>
            <pc:docMk/>
            <pc:sldMk cId="1739194044" sldId="1007"/>
            <ac:picMk id="5" creationId="{6DBE0133-2194-C8CE-3FB4-30BBEA5D5FD0}"/>
          </ac:picMkLst>
        </pc:picChg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  <pc:spChg chg="mod">
          <ac:chgData name="ZAMTANG@NAVER.COM" userId="750a74194929a6bb" providerId="LiveId" clId="{25DD41E7-F90E-4826-A827-A75E9F675DF7}" dt="2025-01-15T08:42:15.712" v="1145" actId="20577"/>
          <ac:spMkLst>
            <pc:docMk/>
            <pc:sldMk cId="4181348318" sldId="1008"/>
            <ac:spMk id="2" creationId="{7FEF5C02-2BAC-8711-C729-E231932CECB3}"/>
          </ac:spMkLst>
        </pc:spChg>
        <pc:picChg chg="add mod">
          <ac:chgData name="ZAMTANG@NAVER.COM" userId="750a74194929a6bb" providerId="LiveId" clId="{25DD41E7-F90E-4826-A827-A75E9F675DF7}" dt="2025-01-15T08:42:30.905" v="1148" actId="1076"/>
          <ac:picMkLst>
            <pc:docMk/>
            <pc:sldMk cId="4181348318" sldId="1008"/>
            <ac:picMk id="5" creationId="{468CE545-E69F-2A79-D2EA-B9A5D7C20496}"/>
          </ac:picMkLst>
        </pc:picChg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  <pc:picChg chg="mod">
          <ac:chgData name="ZAMTANG@NAVER.COM" userId="750a74194929a6bb" providerId="LiveId" clId="{25DD41E7-F90E-4826-A827-A75E9F675DF7}" dt="2025-01-15T08:42:47.474" v="1152" actId="14826"/>
          <ac:picMkLst>
            <pc:docMk/>
            <pc:sldMk cId="938901296" sldId="1009"/>
            <ac:picMk id="5" creationId="{CBC9CB07-8A9D-BD3C-42DD-E62F433DB757}"/>
          </ac:picMkLst>
        </pc:picChg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  <pc:spChg chg="mod">
          <ac:chgData name="ZAMTANG@NAVER.COM" userId="750a74194929a6bb" providerId="LiveId" clId="{25DD41E7-F90E-4826-A827-A75E9F675DF7}" dt="2025-01-15T08:45:44.787" v="1230" actId="12"/>
          <ac:spMkLst>
            <pc:docMk/>
            <pc:sldMk cId="1024904824" sldId="1010"/>
            <ac:spMk id="2" creationId="{3D460D10-4971-5729-DE8B-0D99A8EFB549}"/>
          </ac:spMkLst>
        </pc:spChg>
        <pc:picChg chg="mod">
          <ac:chgData name="ZAMTANG@NAVER.COM" userId="750a74194929a6bb" providerId="LiveId" clId="{25DD41E7-F90E-4826-A827-A75E9F675DF7}" dt="2025-01-15T08:46:01.176" v="1234" actId="1076"/>
          <ac:picMkLst>
            <pc:docMk/>
            <pc:sldMk cId="1024904824" sldId="1010"/>
            <ac:picMk id="5" creationId="{8801956F-B09F-5B3E-79CD-F7D5A7B96FBD}"/>
          </ac:picMkLst>
        </pc:picChg>
        <pc:picChg chg="add mod">
          <ac:chgData name="ZAMTANG@NAVER.COM" userId="750a74194929a6bb" providerId="LiveId" clId="{25DD41E7-F90E-4826-A827-A75E9F675DF7}" dt="2025-01-15T08:46:15.310" v="1237" actId="14100"/>
          <ac:picMkLst>
            <pc:docMk/>
            <pc:sldMk cId="1024904824" sldId="1010"/>
            <ac:picMk id="6" creationId="{84B9154F-3B75-4F33-7DB5-43800F5FE963}"/>
          </ac:picMkLst>
        </pc:picChg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  <pc:spChg chg="mod">
          <ac:chgData name="ZAMTANG@NAVER.COM" userId="750a74194929a6bb" providerId="LiveId" clId="{25DD41E7-F90E-4826-A827-A75E9F675DF7}" dt="2025-01-15T08:46:57.272" v="1241" actId="113"/>
          <ac:spMkLst>
            <pc:docMk/>
            <pc:sldMk cId="1009691936" sldId="1011"/>
            <ac:spMk id="2" creationId="{A5AAC4D8-C313-6521-BB5C-E1BA8C1CB2AA}"/>
          </ac:spMkLst>
        </pc:spChg>
        <pc:picChg chg="mod">
          <ac:chgData name="ZAMTANG@NAVER.COM" userId="750a74194929a6bb" providerId="LiveId" clId="{25DD41E7-F90E-4826-A827-A75E9F675DF7}" dt="2025-01-15T08:47:43.334" v="1249" actId="14100"/>
          <ac:picMkLst>
            <pc:docMk/>
            <pc:sldMk cId="1009691936" sldId="1011"/>
            <ac:picMk id="5" creationId="{B3623713-CAEE-B2CE-FEA2-297DD0D7A455}"/>
          </ac:picMkLst>
        </pc:picChg>
        <pc:picChg chg="add mod">
          <ac:chgData name="ZAMTANG@NAVER.COM" userId="750a74194929a6bb" providerId="LiveId" clId="{25DD41E7-F90E-4826-A827-A75E9F675DF7}" dt="2025-01-15T08:47:54.689" v="1252" actId="1076"/>
          <ac:picMkLst>
            <pc:docMk/>
            <pc:sldMk cId="1009691936" sldId="1011"/>
            <ac:picMk id="6" creationId="{798978CC-40DE-8C73-2E5A-C091B5756C1F}"/>
          </ac:picMkLst>
        </pc:picChg>
        <pc:picChg chg="add mod">
          <ac:chgData name="ZAMTANG@NAVER.COM" userId="750a74194929a6bb" providerId="LiveId" clId="{25DD41E7-F90E-4826-A827-A75E9F675DF7}" dt="2025-01-15T08:48:13.342" v="1256" actId="14100"/>
          <ac:picMkLst>
            <pc:docMk/>
            <pc:sldMk cId="1009691936" sldId="1011"/>
            <ac:picMk id="8" creationId="{16E928FB-A9C2-19D4-A079-45BF09292326}"/>
          </ac:picMkLst>
        </pc:picChg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  <pc:spChg chg="mod">
          <ac:chgData name="ZAMTANG@NAVER.COM" userId="750a74194929a6bb" providerId="LiveId" clId="{25DD41E7-F90E-4826-A827-A75E9F675DF7}" dt="2025-01-15T08:48:52.180" v="1259" actId="113"/>
          <ac:spMkLst>
            <pc:docMk/>
            <pc:sldMk cId="3913631171" sldId="1012"/>
            <ac:spMk id="2" creationId="{5FF5AABA-D9E8-F7FF-1B4F-652CE5DE7BF1}"/>
          </ac:spMkLst>
        </pc:spChg>
        <pc:picChg chg="mod">
          <ac:chgData name="ZAMTANG@NAVER.COM" userId="750a74194929a6bb" providerId="LiveId" clId="{25DD41E7-F90E-4826-A827-A75E9F675DF7}" dt="2025-01-15T08:49:18.160" v="1265" actId="1076"/>
          <ac:picMkLst>
            <pc:docMk/>
            <pc:sldMk cId="3913631171" sldId="1012"/>
            <ac:picMk id="5" creationId="{B6FA9369-21B8-9BAE-2309-38EA056C6345}"/>
          </ac:picMkLst>
        </pc:picChg>
        <pc:picChg chg="del">
          <ac:chgData name="ZAMTANG@NAVER.COM" userId="750a74194929a6bb" providerId="LiveId" clId="{25DD41E7-F90E-4826-A827-A75E9F675DF7}" dt="2025-01-15T08:49:11.582" v="1262" actId="478"/>
          <ac:picMkLst>
            <pc:docMk/>
            <pc:sldMk cId="3913631171" sldId="1012"/>
            <ac:picMk id="6" creationId="{FF71A668-BCEA-A591-6F4C-E3BCCA4989C7}"/>
          </ac:picMkLst>
        </pc:picChg>
        <pc:picChg chg="del">
          <ac:chgData name="ZAMTANG@NAVER.COM" userId="750a74194929a6bb" providerId="LiveId" clId="{25DD41E7-F90E-4826-A827-A75E9F675DF7}" dt="2025-01-15T08:49:11.179" v="1261" actId="478"/>
          <ac:picMkLst>
            <pc:docMk/>
            <pc:sldMk cId="3913631171" sldId="1012"/>
            <ac:picMk id="8" creationId="{74CFD5F3-87DB-4E52-3A31-4FD15FFBE635}"/>
          </ac:picMkLst>
        </pc:picChg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  <pc:spChg chg="mod">
          <ac:chgData name="ZAMTANG@NAVER.COM" userId="750a74194929a6bb" providerId="LiveId" clId="{25DD41E7-F90E-4826-A827-A75E9F675DF7}" dt="2025-01-15T08:49:22.636" v="1267" actId="20577"/>
          <ac:spMkLst>
            <pc:docMk/>
            <pc:sldMk cId="3099110964" sldId="1013"/>
            <ac:spMk id="2" creationId="{666F8774-FC1B-6B36-1AA1-A14D7B153B4B}"/>
          </ac:spMkLst>
        </pc:spChg>
        <pc:picChg chg="mod">
          <ac:chgData name="ZAMTANG@NAVER.COM" userId="750a74194929a6bb" providerId="LiveId" clId="{25DD41E7-F90E-4826-A827-A75E9F675DF7}" dt="2025-01-15T08:49:36.038" v="1270" actId="1076"/>
          <ac:picMkLst>
            <pc:docMk/>
            <pc:sldMk cId="3099110964" sldId="1013"/>
            <ac:picMk id="5" creationId="{A3E1B528-7E2F-6739-ECE2-4E765C742DEC}"/>
          </ac:picMkLst>
        </pc:picChg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  <pc:spChg chg="mod">
          <ac:chgData name="ZAMTANG@NAVER.COM" userId="750a74194929a6bb" providerId="LiveId" clId="{25DD41E7-F90E-4826-A827-A75E9F675DF7}" dt="2025-01-15T08:49:59.126" v="1273" actId="12"/>
          <ac:spMkLst>
            <pc:docMk/>
            <pc:sldMk cId="1211111240" sldId="1014"/>
            <ac:spMk id="2" creationId="{47EAD97F-372F-F821-4C0A-0AD0868F76A0}"/>
          </ac:spMkLst>
        </pc:spChg>
        <pc:picChg chg="mod">
          <ac:chgData name="ZAMTANG@NAVER.COM" userId="750a74194929a6bb" providerId="LiveId" clId="{25DD41E7-F90E-4826-A827-A75E9F675DF7}" dt="2025-01-15T08:49:48.479" v="1272" actId="14826"/>
          <ac:picMkLst>
            <pc:docMk/>
            <pc:sldMk cId="1211111240" sldId="1014"/>
            <ac:picMk id="5" creationId="{E4836BF2-917C-23F2-9ADB-ACE590923F34}"/>
          </ac:picMkLst>
        </pc:picChg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  <pc:spChg chg="mod">
          <ac:chgData name="ZAMTANG@NAVER.COM" userId="750a74194929a6bb" providerId="LiveId" clId="{25DD41E7-F90E-4826-A827-A75E9F675DF7}" dt="2025-01-15T08:50:57.417" v="1282"/>
          <ac:spMkLst>
            <pc:docMk/>
            <pc:sldMk cId="1250929482" sldId="1015"/>
            <ac:spMk id="2" creationId="{DCB861A6-946E-247B-7889-6B955A2C34CA}"/>
          </ac:spMkLst>
        </pc:spChg>
        <pc:picChg chg="mod">
          <ac:chgData name="ZAMTANG@NAVER.COM" userId="750a74194929a6bb" providerId="LiveId" clId="{25DD41E7-F90E-4826-A827-A75E9F675DF7}" dt="2025-01-15T08:50:29.836" v="1279" actId="1076"/>
          <ac:picMkLst>
            <pc:docMk/>
            <pc:sldMk cId="1250929482" sldId="1015"/>
            <ac:picMk id="5" creationId="{10859B74-442A-4983-5E37-F202463C0E68}"/>
          </ac:picMkLst>
        </pc:picChg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  <pc:spChg chg="mod">
          <ac:chgData name="ZAMTANG@NAVER.COM" userId="750a74194929a6bb" providerId="LiveId" clId="{25DD41E7-F90E-4826-A827-A75E9F675DF7}" dt="2025-01-15T08:52:44.661" v="1380" actId="12"/>
          <ac:spMkLst>
            <pc:docMk/>
            <pc:sldMk cId="2410925963" sldId="1016"/>
            <ac:spMk id="2" creationId="{FF100944-4414-5B9A-3F46-A51414DC1ACB}"/>
          </ac:spMkLst>
        </pc:spChg>
        <pc:picChg chg="mod">
          <ac:chgData name="ZAMTANG@NAVER.COM" userId="750a74194929a6bb" providerId="LiveId" clId="{25DD41E7-F90E-4826-A827-A75E9F675DF7}" dt="2025-01-15T08:51:59.064" v="1288" actId="14100"/>
          <ac:picMkLst>
            <pc:docMk/>
            <pc:sldMk cId="2410925963" sldId="1016"/>
            <ac:picMk id="5" creationId="{A57011BF-CA2F-6127-D1E2-66EE5BD37929}"/>
          </ac:picMkLst>
        </pc:picChg>
        <pc:picChg chg="add mod">
          <ac:chgData name="ZAMTANG@NAVER.COM" userId="750a74194929a6bb" providerId="LiveId" clId="{25DD41E7-F90E-4826-A827-A75E9F675DF7}" dt="2025-01-15T08:52:16.162" v="1293" actId="1076"/>
          <ac:picMkLst>
            <pc:docMk/>
            <pc:sldMk cId="2410925963" sldId="1016"/>
            <ac:picMk id="6" creationId="{919C437D-2B03-1E54-9A90-6B8459A4E3E0}"/>
          </ac:picMkLst>
        </pc:picChg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  <pc:spChg chg="mod">
          <ac:chgData name="ZAMTANG@NAVER.COM" userId="750a74194929a6bb" providerId="LiveId" clId="{25DD41E7-F90E-4826-A827-A75E9F675DF7}" dt="2025-01-15T08:55:54.039" v="1435" actId="404"/>
          <ac:spMkLst>
            <pc:docMk/>
            <pc:sldMk cId="2271041143" sldId="1017"/>
            <ac:spMk id="2" creationId="{4FBC1065-97A2-AD88-D358-D6B28D29BE6D}"/>
          </ac:spMkLst>
        </pc:spChg>
        <pc:spChg chg="add mod">
          <ac:chgData name="ZAMTANG@NAVER.COM" userId="750a74194929a6bb" providerId="LiveId" clId="{25DD41E7-F90E-4826-A827-A75E9F675DF7}" dt="2025-01-15T08:57:34.952" v="1441" actId="14100"/>
          <ac:spMkLst>
            <pc:docMk/>
            <pc:sldMk cId="2271041143" sldId="1017"/>
            <ac:spMk id="4" creationId="{CAA678A2-78C3-4BEE-0245-3D1298FD7DFF}"/>
          </ac:spMkLst>
        </pc:spChg>
        <pc:picChg chg="mod">
          <ac:chgData name="ZAMTANG@NAVER.COM" userId="750a74194929a6bb" providerId="LiveId" clId="{25DD41E7-F90E-4826-A827-A75E9F675DF7}" dt="2025-01-15T08:55:59.087" v="1436" actId="14100"/>
          <ac:picMkLst>
            <pc:docMk/>
            <pc:sldMk cId="2271041143" sldId="1017"/>
            <ac:picMk id="5" creationId="{1C0E2D9B-3F6C-CEFE-D67A-28A268767D03}"/>
          </ac:picMkLst>
        </pc:picChg>
        <pc:picChg chg="mod">
          <ac:chgData name="ZAMTANG@NAVER.COM" userId="750a74194929a6bb" providerId="LiveId" clId="{25DD41E7-F90E-4826-A827-A75E9F675DF7}" dt="2025-01-15T08:56:01.482" v="1437" actId="14100"/>
          <ac:picMkLst>
            <pc:docMk/>
            <pc:sldMk cId="2271041143" sldId="1017"/>
            <ac:picMk id="6" creationId="{6D3A1632-8DC0-B922-CBC9-1A2C348B326C}"/>
          </ac:picMkLst>
        </pc:picChg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  <pc:spChg chg="mod">
          <ac:chgData name="ZAMTANG@NAVER.COM" userId="750a74194929a6bb" providerId="LiveId" clId="{25DD41E7-F90E-4826-A827-A75E9F675DF7}" dt="2025-01-15T09:00:01.320" v="1478" actId="20577"/>
          <ac:spMkLst>
            <pc:docMk/>
            <pc:sldMk cId="893990852" sldId="1018"/>
            <ac:spMk id="2" creationId="{8069933B-2EE9-3303-398C-18EACD70575B}"/>
          </ac:spMkLst>
        </pc:spChg>
        <pc:spChg chg="del">
          <ac:chgData name="ZAMTANG@NAVER.COM" userId="750a74194929a6bb" providerId="LiveId" clId="{25DD41E7-F90E-4826-A827-A75E9F675DF7}" dt="2025-01-15T08:59:07.404" v="1460" actId="478"/>
          <ac:spMkLst>
            <pc:docMk/>
            <pc:sldMk cId="893990852" sldId="1018"/>
            <ac:spMk id="4" creationId="{987BF915-1AE2-7B80-C443-4713AD708FFF}"/>
          </ac:spMkLst>
        </pc:spChg>
        <pc:picChg chg="mod">
          <ac:chgData name="ZAMTANG@NAVER.COM" userId="750a74194929a6bb" providerId="LiveId" clId="{25DD41E7-F90E-4826-A827-A75E9F675DF7}" dt="2025-01-15T08:59:13.121" v="1462" actId="1076"/>
          <ac:picMkLst>
            <pc:docMk/>
            <pc:sldMk cId="893990852" sldId="1018"/>
            <ac:picMk id="5" creationId="{C78263CF-1ED7-37F8-A89F-2AD73DD94379}"/>
          </ac:picMkLst>
        </pc:picChg>
        <pc:picChg chg="mod">
          <ac:chgData name="ZAMTANG@NAVER.COM" userId="750a74194929a6bb" providerId="LiveId" clId="{25DD41E7-F90E-4826-A827-A75E9F675DF7}" dt="2025-01-15T08:59:25.229" v="1475" actId="1076"/>
          <ac:picMkLst>
            <pc:docMk/>
            <pc:sldMk cId="893990852" sldId="1018"/>
            <ac:picMk id="6" creationId="{D58633B6-6BC6-BD08-8F7E-1B68996E7499}"/>
          </ac:picMkLst>
        </pc:picChg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  <pc:spChg chg="mod">
          <ac:chgData name="ZAMTANG@NAVER.COM" userId="750a74194929a6bb" providerId="LiveId" clId="{25DD41E7-F90E-4826-A827-A75E9F675DF7}" dt="2025-01-15T09:01:13.685" v="1481" actId="113"/>
          <ac:spMkLst>
            <pc:docMk/>
            <pc:sldMk cId="1854415120" sldId="1019"/>
            <ac:spMk id="2" creationId="{E6C4B03F-48B3-8F23-0B44-E08AF3B0881E}"/>
          </ac:spMkLst>
        </pc:spChg>
        <pc:picChg chg="mod">
          <ac:chgData name="ZAMTANG@NAVER.COM" userId="750a74194929a6bb" providerId="LiveId" clId="{25DD41E7-F90E-4826-A827-A75E9F675DF7}" dt="2025-01-15T09:01:41.140" v="1489" actId="1076"/>
          <ac:picMkLst>
            <pc:docMk/>
            <pc:sldMk cId="1854415120" sldId="1019"/>
            <ac:picMk id="5" creationId="{D78D025E-A530-2434-751B-F533D5089E9F}"/>
          </ac:picMkLst>
        </pc:picChg>
        <pc:picChg chg="mod">
          <ac:chgData name="ZAMTANG@NAVER.COM" userId="750a74194929a6bb" providerId="LiveId" clId="{25DD41E7-F90E-4826-A827-A75E9F675DF7}" dt="2025-01-15T09:01:53.070" v="1492" actId="1076"/>
          <ac:picMkLst>
            <pc:docMk/>
            <pc:sldMk cId="1854415120" sldId="1019"/>
            <ac:picMk id="6" creationId="{0305AA4A-18A0-EB78-E53C-0D35F2D223BB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&lt;8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다국어 처리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등록 페이지의 다국어 처리하기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CEF8-B134-963D-35BC-E7F6D0574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C3D1E-97C1-33FF-005D-D73AD8F972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메시지 리소스 파일 작성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한글 메시지 리소스 파일인 </a:t>
            </a:r>
            <a:r>
              <a:rPr lang="en-US" altLang="ko-KR" dirty="0" err="1"/>
              <a:t>messages_ko.properties</a:t>
            </a:r>
            <a:r>
              <a:rPr lang="ko-KR" altLang="en-US" dirty="0"/>
              <a:t>와 영어 메시지 리소스 파일인 </a:t>
            </a:r>
            <a:r>
              <a:rPr lang="en-US" altLang="ko-KR" dirty="0" err="1"/>
              <a:t>messages_en.properties</a:t>
            </a:r>
            <a:r>
              <a:rPr lang="en-US" altLang="ko-KR" dirty="0"/>
              <a:t> </a:t>
            </a:r>
            <a:r>
              <a:rPr lang="ko-KR" altLang="en-US" dirty="0"/>
              <a:t>작성한 예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22388F-7A3D-873D-6C19-C7DC3855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FBADD9-12E0-22E0-E711-E4670B9BE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54" y="2387259"/>
            <a:ext cx="7558691" cy="974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44F1F5-0B5A-E8B8-7133-68E09E2851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4" y="3697365"/>
            <a:ext cx="7558691" cy="11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2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263A0-1148-C6BA-40D3-53A58CA5E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3C4EA99-8A89-0915-D968-533829B147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메시지 리소스 파일 작성</a:t>
            </a:r>
            <a:endParaRPr lang="en-US" altLang="ko-KR" b="1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5E893C-0855-2DED-828E-FC9D937D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69205E-3B5C-5FC0-5788-AFB9489F1E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147" y="2387259"/>
            <a:ext cx="7505705" cy="974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4134A5-445A-906D-AA48-FAB149700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654" y="3699241"/>
            <a:ext cx="7558691" cy="11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4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3341A-1404-C2B7-2344-114147B5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FF5B80-E84C-9F1D-C950-C40CDE47DC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기본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스프링 부트는 웹 브라우저의 로케일에 따라 다양한 언어의 메시지 출력할 수 있도록 </a:t>
            </a:r>
            <a:r>
              <a:rPr lang="en-US" altLang="ko-KR" dirty="0" err="1"/>
              <a:t>MessageSource</a:t>
            </a:r>
            <a:r>
              <a:rPr lang="en-US" altLang="ko-KR" dirty="0"/>
              <a:t> </a:t>
            </a:r>
            <a:r>
              <a:rPr lang="ko-KR" altLang="en-US" dirty="0"/>
              <a:t>인터페이스 제공</a:t>
            </a:r>
            <a:r>
              <a:rPr lang="en-US" altLang="ko-KR" dirty="0"/>
              <a:t>. </a:t>
            </a:r>
            <a:r>
              <a:rPr lang="ko-KR" altLang="en-US" dirty="0"/>
              <a:t>이 인터페이스는 웹 애플리케이션 화면에 한글을 비롯한 외국어를 표현할 수 있도록 메시지 리소스 파일의 메시지 가져와 출력</a:t>
            </a:r>
          </a:p>
          <a:p>
            <a:pPr lvl="1">
              <a:defRPr/>
            </a:pPr>
            <a:r>
              <a:rPr lang="ko-KR" altLang="en-US" dirty="0"/>
              <a:t>스프링 부트에서는 </a:t>
            </a:r>
            <a:r>
              <a:rPr lang="en-US" altLang="ko-KR" dirty="0" err="1"/>
              <a:t>MessageSource</a:t>
            </a:r>
            <a:r>
              <a:rPr lang="en-US" altLang="ko-KR" dirty="0"/>
              <a:t> </a:t>
            </a:r>
            <a:r>
              <a:rPr lang="ko-KR" altLang="en-US" dirty="0"/>
              <a:t>인터페이스의 구현체인 </a:t>
            </a:r>
            <a:r>
              <a:rPr lang="en-US" altLang="ko-KR" dirty="0" err="1"/>
              <a:t>ResourceBundleMessageSource</a:t>
            </a:r>
            <a:r>
              <a:rPr lang="ko-KR" altLang="en-US" dirty="0"/>
              <a:t>가 자동으로 빈 객체로 등록되어 있음</a:t>
            </a:r>
            <a:r>
              <a:rPr lang="en-US" altLang="ko-KR" dirty="0"/>
              <a:t>. </a:t>
            </a:r>
            <a:r>
              <a:rPr lang="ko-KR" altLang="en-US" dirty="0"/>
              <a:t>그래서 빈 객체를 등록하지 않아도 </a:t>
            </a:r>
            <a:r>
              <a:rPr lang="en-US" altLang="ko-KR" dirty="0"/>
              <a:t>resources </a:t>
            </a:r>
            <a:r>
              <a:rPr lang="ko-KR" altLang="en-US" dirty="0"/>
              <a:t>폴더에 위치한 기본 언어의 메시지 리소스 파일</a:t>
            </a:r>
            <a:r>
              <a:rPr lang="en-US" altLang="ko-KR" dirty="0"/>
              <a:t>(</a:t>
            </a:r>
            <a:r>
              <a:rPr lang="en-US" altLang="ko-KR" dirty="0" err="1"/>
              <a:t>messages.properties</a:t>
            </a:r>
            <a:r>
              <a:rPr lang="en-US" altLang="ko-KR" dirty="0"/>
              <a:t>)</a:t>
            </a:r>
            <a:r>
              <a:rPr lang="ko-KR" altLang="en-US" dirty="0"/>
              <a:t>로부터 메시지를 가져올 수 있음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573337-A736-8AAB-D4B0-98A3C5C1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</p:spTree>
    <p:extLst>
      <p:ext uri="{BB962C8B-B14F-4D97-AF65-F5344CB8AC3E}">
        <p14:creationId xmlns:p14="http://schemas.microsoft.com/office/powerpoint/2010/main" val="32465892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99B42-556D-C6C9-2532-E9EAFA6E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268D28-D228-5F48-8944-7E442646AA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기본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기본 언어 메시지 리소스 파일인 </a:t>
            </a:r>
            <a:r>
              <a:rPr lang="en-US" altLang="ko-KR" dirty="0" err="1"/>
              <a:t>messages.properties</a:t>
            </a:r>
            <a:r>
              <a:rPr lang="en-US" altLang="ko-KR" dirty="0"/>
              <a:t>, </a:t>
            </a:r>
            <a:r>
              <a:rPr lang="ko-KR" altLang="en-US" dirty="0"/>
              <a:t>한글 메시지 리소스 파일인 </a:t>
            </a:r>
            <a:r>
              <a:rPr lang="en-US" altLang="ko-KR" dirty="0" err="1"/>
              <a:t>messages_ko.properties</a:t>
            </a:r>
            <a:r>
              <a:rPr lang="en-US" altLang="ko-KR" dirty="0"/>
              <a:t>, </a:t>
            </a:r>
            <a:r>
              <a:rPr lang="ko-KR" altLang="en-US" dirty="0"/>
              <a:t>영어 메시지 리소스 파일인 </a:t>
            </a:r>
            <a:r>
              <a:rPr lang="en-US" altLang="ko-KR" dirty="0" err="1"/>
              <a:t>messages_en.properties</a:t>
            </a:r>
            <a:r>
              <a:rPr lang="en-US" altLang="ko-KR" dirty="0"/>
              <a:t> </a:t>
            </a:r>
            <a:r>
              <a:rPr lang="ko-KR" altLang="en-US" dirty="0"/>
              <a:t>이용해 웹 브라우저의 기본 언어 설정에 따라 메시지를 변경해서 출력하는 예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9F4311-F2EB-7DE7-BA70-D1AA8EA6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67F4DD-AAEB-C22B-BD93-59399870AC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82" y="2632831"/>
            <a:ext cx="6488836" cy="1095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697891-AF7C-4403-919F-7004BA531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82" y="4008030"/>
            <a:ext cx="6488836" cy="728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FFBCC2-8404-58F1-240F-E6CCADB114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82" y="5044063"/>
            <a:ext cx="6488836" cy="7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85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0C05-61C2-8632-C897-265F2E1F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F5DDD9-4B74-DD3E-D0FF-67BECA2696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기본 환경 설정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33F5268-CDA4-B06E-75D4-27EE412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270DE-C2EB-5232-2994-ACE1134AB1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1786050"/>
            <a:ext cx="3972331" cy="1736538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9E2F126-4F8C-4FD5-8974-A877B3A6482F}"/>
              </a:ext>
            </a:extLst>
          </p:cNvPr>
          <p:cNvSpPr txBox="1">
            <a:spLocks/>
          </p:cNvSpPr>
          <p:nvPr/>
        </p:nvSpPr>
        <p:spPr>
          <a:xfrm>
            <a:off x="4050363" y="5517689"/>
            <a:ext cx="4954827" cy="95429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브라우저 설정이 한국어면 </a:t>
            </a:r>
            <a:r>
              <a:rPr lang="en-US" altLang="ko-KR" sz="1400" dirty="0" err="1"/>
              <a:t>messages.properties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messages_ko.properties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메시지 가져오고 영어면 </a:t>
            </a:r>
            <a:r>
              <a:rPr lang="en-US" altLang="ko-KR" sz="1400" dirty="0" err="1"/>
              <a:t>messages_en.properties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메시지 가져옴</a:t>
            </a:r>
            <a:endParaRPr lang="en-US" altLang="ko-KR" sz="1400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E24A2-C74B-9B58-F632-0DC504DEE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43" y="1753623"/>
            <a:ext cx="4122421" cy="36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302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80EA0-B06B-6C73-4E22-97CBC4944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8202FA-5032-9109-3372-526EA9C085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기본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 설정 → 기본 언어 → 한국어 선택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2E61D3-E0BB-5D18-1E5C-9C7395B4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B10EB-6414-3E4B-72E7-938D7ADE1A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203246"/>
            <a:ext cx="3891418" cy="3645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681362-9DEE-8134-F1FD-219D047F83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0301" y="2203246"/>
            <a:ext cx="3891417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68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7B70F-7AAA-9C1C-EE15-FB8D94943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0F7DF6-67F4-9D78-EC51-C4D995BAFC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기본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 설정 → 기본 언어 → 영어 선택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48D0D3-7D40-C521-A0B8-91A8954B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5201C6-75F5-8849-E09A-11F1BF9F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626" y="2203246"/>
            <a:ext cx="3885270" cy="3645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4ABEE1-D968-42B4-A92B-B3D0506B0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406" y="2203246"/>
            <a:ext cx="3883206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639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B348A-9B25-4154-6922-A2A0E252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2B04F8-A2BD-8DA9-72AF-F6CA70C96A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스프링 부트에서는 기본적으로 </a:t>
            </a:r>
            <a:r>
              <a:rPr lang="en-US" altLang="ko-KR" dirty="0"/>
              <a:t>resources </a:t>
            </a:r>
            <a:r>
              <a:rPr lang="ko-KR" altLang="en-US" dirty="0"/>
              <a:t>폴더에 있는 기본 언어의 메시지 리소스 파일 </a:t>
            </a:r>
            <a:r>
              <a:rPr lang="en-US" altLang="ko-KR" dirty="0" err="1"/>
              <a:t>messages.properties</a:t>
            </a:r>
            <a:r>
              <a:rPr lang="ko-KR" altLang="en-US" dirty="0"/>
              <a:t>로부터 메시지 가져옴</a:t>
            </a:r>
            <a:r>
              <a:rPr lang="en-US" altLang="ko-KR" dirty="0"/>
              <a:t>. </a:t>
            </a:r>
            <a:r>
              <a:rPr lang="ko-KR" altLang="en-US" dirty="0"/>
              <a:t>하지만 메시지 소스 파일의 저장 위치</a:t>
            </a:r>
            <a:r>
              <a:rPr lang="en-US" altLang="ko-KR" dirty="0"/>
              <a:t>,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인코딩 방식 등 기본 설정을 변경하고 싶다면 </a:t>
            </a:r>
            <a:r>
              <a:rPr lang="en-US" altLang="ko-KR" dirty="0" err="1"/>
              <a:t>application.properties</a:t>
            </a:r>
            <a:r>
              <a:rPr lang="ko-KR" altLang="en-US" dirty="0"/>
              <a:t>나 </a:t>
            </a:r>
            <a:r>
              <a:rPr lang="en-US" altLang="ko-KR" dirty="0" err="1"/>
              <a:t>application.yml</a:t>
            </a:r>
            <a:r>
              <a:rPr lang="en-US" altLang="ko-KR" dirty="0"/>
              <a:t> </a:t>
            </a:r>
            <a:r>
              <a:rPr lang="ko-KR" altLang="en-US" dirty="0"/>
              <a:t>파일에 메시지 리소스 속성 설정할 수 있음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57EBD0-9C20-9B3E-1470-7DF5B78A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70CBE-76D6-1F9D-96AD-671D9BA3F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8993" y="2958088"/>
            <a:ext cx="5750029" cy="33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73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F6560-75DB-D626-CD20-16881BBD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74F66B-83A1-8F6F-317F-51008E927D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 환경 설정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A66DA9-67AC-A3C6-2426-631B6F76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A85A28-5B05-B794-FD3D-68DA5C910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293" y="1890954"/>
            <a:ext cx="7075413" cy="1772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339512-C235-1182-18CA-0BBC25BEC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93" y="3897053"/>
            <a:ext cx="7075413" cy="23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002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3B758-F483-D0C1-1730-BE99C070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2101A9-66D5-02AA-2000-7ECA04BFC7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앞에서 정의한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 err="1"/>
              <a:t>MessageSource</a:t>
            </a:r>
            <a:r>
              <a:rPr lang="ko-KR" altLang="en-US" dirty="0"/>
              <a:t>의 사용자 정의 환경 설정 변경하고 메시지 리소스 파일로부터 메시지 읽어와 웹 브라우저의 기본 언어 설정에 따라 변경하여 메시지 출력하는 예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A7534C-B14B-68A2-E0C5-2D14451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86D17E-9E68-1ABF-D8F5-F300F1DD0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273" y="2690003"/>
            <a:ext cx="5225453" cy="1298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A43150-2C2F-41CB-3A95-BE5091D7C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9" y="4149825"/>
            <a:ext cx="5244158" cy="10174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1AB41C-1005-2179-8BE7-B6DAADC1A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9" y="5377949"/>
            <a:ext cx="5244157" cy="101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979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2" y="1749574"/>
            <a:ext cx="7704856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다국어를 지원하는 서비스에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웹에서 사용자 요청이 있을 때 메시지 리소스 파일을 사용하여 다국어로 변경하는 방법을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등록 페이지를 다국어로 변환할 수 있게 구현해봅니다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97C6-E46D-2774-09FE-A7C4972B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F6246F-31A5-C3AD-3FCA-52FEAE3C2A4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 환경 설정</a:t>
            </a:r>
            <a:endParaRPr lang="en-US" altLang="ko-KR" b="1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99EBE6-8C69-487C-2FA5-42DE69DC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3DADA-66F1-78D0-7C60-56526C331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623" y="1843260"/>
            <a:ext cx="5358751" cy="1690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F886B-FD6A-496F-8013-B9A039B1E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624" y="3804482"/>
            <a:ext cx="5358752" cy="8224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DCCFD2-7B65-06BB-4870-BB6FBD7339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624" y="4620718"/>
            <a:ext cx="5358752" cy="17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47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FC0E4-E271-0CFE-1F2D-97C8B182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B8722B-8F05-D8D7-E5B4-D91E587932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 환경 설정</a:t>
            </a:r>
            <a:endParaRPr lang="en-US" altLang="ko-KR" b="1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브라우저 설정이 한국어면 </a:t>
            </a:r>
            <a:r>
              <a:rPr lang="en-US" altLang="ko-KR" dirty="0"/>
              <a:t>messages </a:t>
            </a:r>
            <a:r>
              <a:rPr lang="ko-KR" altLang="en-US" dirty="0"/>
              <a:t>폴더의 </a:t>
            </a:r>
            <a:r>
              <a:rPr lang="en-US" altLang="ko-KR" dirty="0"/>
              <a:t>i18n.properties, i18n_ko.properties </a:t>
            </a:r>
            <a:r>
              <a:rPr lang="ko-KR" altLang="en-US" dirty="0"/>
              <a:t>파일의 메시지 가져오고 영어면 </a:t>
            </a:r>
            <a:r>
              <a:rPr lang="en-US" altLang="ko-KR" dirty="0"/>
              <a:t>i18n_en.properties </a:t>
            </a:r>
            <a:r>
              <a:rPr lang="ko-KR" altLang="en-US" dirty="0"/>
              <a:t>파일의 메시지 가져옴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7A2A4D0-879F-CC01-D78B-C49F3BD5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ACFB4-198C-2251-1558-4A87FD333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6136" y="1714234"/>
            <a:ext cx="4471727" cy="39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08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07E5E-8781-0579-8A75-A8F361F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596C3F-F7B2-84D7-E5C3-4A510060BD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</a:t>
            </a:r>
            <a:r>
              <a:rPr lang="ko-KR" altLang="en-US" b="1" dirty="0"/>
              <a:t>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 설정 → 기본 언어 → 한국어 선택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B80001-806B-9671-0776-D1BD12CB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9BDD2-E4E1-ECAE-F505-628595C09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80" y="2203246"/>
            <a:ext cx="3890361" cy="3645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44977A-A271-205B-F4C5-3DC644D26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443" y="2203246"/>
            <a:ext cx="3843132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112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28071-3226-C743-41A7-246DEA1C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21C01C-C351-CA62-2BD6-777D4BD7B0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정의</a:t>
            </a:r>
            <a:r>
              <a:rPr lang="ko-KR" altLang="en-US" b="1" dirty="0"/>
              <a:t> 환경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 설정 → 기본 언어 → 영어 선택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021781-EF39-E258-3E42-731CD783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934F6D-55E0-CA3C-EFD9-CA19A2EAD8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80" y="2203288"/>
            <a:ext cx="3890361" cy="36451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08187E-FBF2-873D-7D02-EC75BF61F3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6436" y="2203246"/>
            <a:ext cx="3839146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245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25256" y="3429000"/>
            <a:ext cx="8481214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 err="1"/>
              <a:t>LocaleResolver</a:t>
            </a:r>
            <a:r>
              <a:rPr lang="ko-KR" altLang="en-US" dirty="0"/>
              <a:t>와 </a:t>
            </a:r>
            <a:r>
              <a:rPr lang="en-US" altLang="ko-KR" dirty="0" err="1"/>
              <a:t>LocaleChangeInterceptor</a:t>
            </a:r>
            <a:r>
              <a:rPr lang="ko-KR" altLang="en-US" dirty="0"/>
              <a:t>를 이용한 다국어 변경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54B3-A2AC-4639-81F4-3B7B4481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17796E-C94E-391A-A816-A51A47641A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설정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 err="1"/>
              <a:t>LocaleResolver</a:t>
            </a:r>
            <a:r>
              <a:rPr lang="en-US" altLang="ko-KR" dirty="0"/>
              <a:t> </a:t>
            </a:r>
            <a:r>
              <a:rPr lang="ko-KR" altLang="en-US" dirty="0"/>
              <a:t>이용하면 웹 브라우저 설정과 상관없이 로케일을 결정할 수 있음</a:t>
            </a:r>
            <a:r>
              <a:rPr lang="en-US" altLang="ko-KR" dirty="0"/>
              <a:t>. </a:t>
            </a:r>
            <a:r>
              <a:rPr lang="ko-KR" altLang="en-US" dirty="0"/>
              <a:t>또는 웹 브라우저의 로케일을 추출해서 알맞은 언어를 선택해 메시지 출력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웹브라우저의</a:t>
            </a:r>
            <a:r>
              <a:rPr lang="ko-KR" altLang="en-US" dirty="0"/>
              <a:t> 언어 설정에 따라 알맞은 메시지를 출력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CookieLocaleResolver</a:t>
            </a:r>
            <a:r>
              <a:rPr lang="ko-KR" altLang="en-US" dirty="0"/>
              <a:t>와 </a:t>
            </a:r>
            <a:r>
              <a:rPr lang="en-US" altLang="ko-KR" dirty="0" err="1"/>
              <a:t>SessionLocaleResolver</a:t>
            </a:r>
            <a:r>
              <a:rPr lang="ko-KR" altLang="en-US" dirty="0"/>
              <a:t>는 웹 브라우저의 로케일에 따라 원하는 언어 선택해 서비스할 수 있음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 err="1"/>
              <a:t>FixedLocaleResolver</a:t>
            </a:r>
            <a:r>
              <a:rPr lang="ko-KR" altLang="en-US" dirty="0"/>
              <a:t>는 웹 브라우저의 로케일과 상관없이 지정된 언어만 서비스함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EABA9-03CE-E636-0831-697628A9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971C9-DA41-8220-EB8B-685F90C72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0531" y="2557411"/>
            <a:ext cx="6946954" cy="287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566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98A94-C714-35FE-1954-2326731CF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100C85-BE2E-82D2-03B7-ABF3F65783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설정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 err="1"/>
              <a:t>LocaleResolver</a:t>
            </a:r>
            <a:r>
              <a:rPr lang="en-US" altLang="ko-KR" dirty="0"/>
              <a:t> </a:t>
            </a:r>
            <a:r>
              <a:rPr lang="ko-KR" altLang="en-US" dirty="0"/>
              <a:t>구현체의 빈 객체 </a:t>
            </a:r>
            <a:r>
              <a:rPr lang="en-US" altLang="ko-KR" dirty="0" err="1"/>
              <a:t>SessionLocaleResolver</a:t>
            </a:r>
            <a:r>
              <a:rPr lang="en-US" altLang="ko-KR" dirty="0"/>
              <a:t> </a:t>
            </a:r>
            <a:r>
              <a:rPr lang="ko-KR" altLang="en-US" dirty="0"/>
              <a:t>사용하는 예</a:t>
            </a:r>
            <a:r>
              <a:rPr lang="en-US" altLang="ko-KR" dirty="0"/>
              <a:t>. </a:t>
            </a:r>
            <a:r>
              <a:rPr lang="ko-KR" altLang="en-US" dirty="0"/>
              <a:t>로케일은 영어로 설정함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D4A11C-9752-16AB-2D70-6DF21B49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F36794-52A0-D08B-9968-179C56491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946" y="2205740"/>
            <a:ext cx="3548108" cy="2648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0A1FB2-60BE-312B-4FE3-5B21D8A2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6" y="5041792"/>
            <a:ext cx="3548108" cy="15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29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22FE5-3CB7-6E19-32C9-9895BF04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10284B-FAF6-E0B3-A04D-D37E8BD289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설정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로케일을 영어로 설정했기 때문에 웹 브라우저 설정이 </a:t>
            </a:r>
            <a:r>
              <a:rPr lang="ko-KR" altLang="en-US" dirty="0" err="1"/>
              <a:t>한국어든</a:t>
            </a:r>
            <a:r>
              <a:rPr lang="ko-KR" altLang="en-US" dirty="0"/>
              <a:t> </a:t>
            </a:r>
            <a:r>
              <a:rPr lang="ko-KR" altLang="en-US" dirty="0" err="1"/>
              <a:t>영어든</a:t>
            </a:r>
            <a:r>
              <a:rPr lang="ko-KR" altLang="en-US" dirty="0"/>
              <a:t> 상관없이 </a:t>
            </a:r>
            <a:r>
              <a:rPr lang="en-US" altLang="ko-KR" dirty="0"/>
              <a:t>i18n_en.properties </a:t>
            </a:r>
            <a:r>
              <a:rPr lang="ko-KR" altLang="en-US" dirty="0"/>
              <a:t>파일의 메시지 가져옴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6E65527-532E-2FA0-70E2-4CC02EC6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6569E-58BF-83E9-8C12-BF99C3CEC0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713" y="1702067"/>
            <a:ext cx="4706573" cy="1114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97A100-7F1F-6034-B7D1-E2498D53A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713" y="2816843"/>
            <a:ext cx="4706573" cy="32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565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652EE-E830-FD9D-9650-E2F66E97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9CB143-222F-DA4B-99BE-4965A01F19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 설정 → 기본 언어 </a:t>
            </a:r>
            <a:r>
              <a:rPr lang="ko-KR" altLang="en-US"/>
              <a:t>→ 한국어 </a:t>
            </a:r>
            <a:r>
              <a:rPr lang="ko-KR" altLang="en-US" dirty="0"/>
              <a:t>선택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7342EB-FAE3-0E4E-6858-3829D1E1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F1BB7A-D47A-3E30-2FFA-E01F9E9F95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80" y="2203829"/>
            <a:ext cx="3890361" cy="3644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6B1447-2815-21B3-3C56-F5A3F4AF7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454" y="2203246"/>
            <a:ext cx="3827110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764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D9B0D-5643-D7BC-9DE2-9CB03E8F6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BE9D385-D5C4-37A0-DAE3-7079E81EFD5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설정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 설정 → 기본 언어 → 영어 선택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12C41-F91B-613B-C818-5C0DDB78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7173C1-B592-9E70-7A8B-F4AB8BA587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096" y="2203829"/>
            <a:ext cx="3882329" cy="3644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41E452-20DB-AFFA-19EA-17C889FAA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1319" y="2203246"/>
            <a:ext cx="3789379" cy="24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66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8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dirty="0">
                <a:latin typeface="맑은 고딕"/>
                <a:ea typeface="맑은 고딕"/>
              </a:rPr>
              <a:t>다국어 처리의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8</a:t>
            </a:r>
            <a:r>
              <a:rPr lang="en-US" altLang="ko-KR" sz="2400" dirty="0">
                <a:latin typeface="맑은 고딕"/>
                <a:ea typeface="맑은 고딕"/>
              </a:rPr>
              <a:t>.2 </a:t>
            </a:r>
            <a:r>
              <a:rPr lang="en-US" altLang="ko-KR" sz="2400" dirty="0" err="1">
                <a:latin typeface="맑은 고딕"/>
                <a:ea typeface="맑은 고딕"/>
              </a:rPr>
              <a:t>MessageSource</a:t>
            </a:r>
            <a:r>
              <a:rPr lang="ko-KR" altLang="en-US" sz="2400" dirty="0">
                <a:latin typeface="맑은 고딕"/>
                <a:ea typeface="맑은 고딕"/>
              </a:rPr>
              <a:t>를 이용한 다국어 처리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8.3 </a:t>
            </a:r>
            <a:r>
              <a:rPr lang="en-US" altLang="ko-KR" dirty="0" err="1">
                <a:latin typeface="맑은 고딕"/>
                <a:ea typeface="맑은 고딕"/>
              </a:rPr>
              <a:t>LocaleResolver</a:t>
            </a:r>
            <a:r>
              <a:rPr lang="ko-KR" altLang="en-US" dirty="0">
                <a:latin typeface="맑은 고딕"/>
                <a:ea typeface="맑은 고딕"/>
              </a:rPr>
              <a:t>와 </a:t>
            </a:r>
            <a:r>
              <a:rPr lang="en-US" altLang="ko-KR" dirty="0" err="1">
                <a:latin typeface="맑은 고딕"/>
                <a:ea typeface="맑은 고딕"/>
              </a:rPr>
              <a:t>LocaleChangeInterceptor</a:t>
            </a:r>
            <a:r>
              <a:rPr lang="ko-KR" altLang="en-US" dirty="0">
                <a:latin typeface="맑은 고딕"/>
                <a:ea typeface="맑은 고딕"/>
              </a:rPr>
              <a:t>를 이용한 다국어 변경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8</a:t>
            </a:r>
            <a:r>
              <a:rPr lang="en-US" altLang="ko-KR" sz="2400" dirty="0">
                <a:latin typeface="맑은 고딕"/>
                <a:ea typeface="맑은 고딕"/>
              </a:rPr>
              <a:t>.4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도서 등록 페이지의 다국어 처리하기</a:t>
            </a: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5434B-CFB4-6D27-83FF-258258E2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98B3B6-F259-123E-614E-D223AECB5D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변경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 err="1"/>
              <a:t>LocaleChangeInterceptor</a:t>
            </a:r>
            <a:r>
              <a:rPr lang="en-US" altLang="ko-KR" dirty="0"/>
              <a:t> </a:t>
            </a:r>
            <a:r>
              <a:rPr lang="ko-KR" altLang="en-US" dirty="0"/>
              <a:t>클래스 사용하면 로케일 변경하는 별도의 컨트롤러 구현할 필요 없이 메시지 소스 파일로부터 가져온 메시지를 해당 언어로 변경할 수 있음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웹 요청의 파라미터에 로케일 값을 전달하여 손쉽게 로케일 바꿀 수 있음</a:t>
            </a:r>
          </a:p>
          <a:p>
            <a:pPr lvl="1">
              <a:defRPr/>
            </a:pPr>
            <a:r>
              <a:rPr lang="ko-KR" altLang="en-US" dirty="0"/>
              <a:t>웹 요청 경로가 </a:t>
            </a:r>
            <a:r>
              <a:rPr lang="en-US" altLang="ko-KR" dirty="0"/>
              <a:t>http://localhost:8080/exam04</a:t>
            </a:r>
            <a:r>
              <a:rPr lang="ko-KR" altLang="en-US" dirty="0"/>
              <a:t>라면 ‘</a:t>
            </a:r>
            <a:r>
              <a:rPr lang="en-US" altLang="ko-KR" dirty="0"/>
              <a:t>language=</a:t>
            </a:r>
            <a:r>
              <a:rPr lang="ko-KR" altLang="en-US" dirty="0" err="1"/>
              <a:t>언어코드’를</a:t>
            </a:r>
            <a:r>
              <a:rPr lang="ko-KR" altLang="en-US" dirty="0"/>
              <a:t> 파라미터로 전달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E68974-7E5B-83C9-E4A3-09BAE4D7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</p:spTree>
    <p:extLst>
      <p:ext uri="{BB962C8B-B14F-4D97-AF65-F5344CB8AC3E}">
        <p14:creationId xmlns:p14="http://schemas.microsoft.com/office/powerpoint/2010/main" val="214586821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0196-929D-4C6E-BA7B-093A6BB2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10255-5240-5825-4B95-6E6E9970AF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변경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http://localhost:8080/exam04?language=ko</a:t>
            </a:r>
            <a:r>
              <a:rPr lang="ko-KR" altLang="en-US" dirty="0"/>
              <a:t>나 </a:t>
            </a:r>
            <a:r>
              <a:rPr lang="en-US" altLang="ko-KR" dirty="0"/>
              <a:t>http://localhost:8080/exam04?language=en</a:t>
            </a:r>
            <a:r>
              <a:rPr lang="ko-KR" altLang="en-US" dirty="0"/>
              <a:t>과 같이 ‘</a:t>
            </a:r>
            <a:r>
              <a:rPr lang="en-US" altLang="ko-KR" dirty="0"/>
              <a:t>language=</a:t>
            </a:r>
            <a:r>
              <a:rPr lang="ko-KR" altLang="en-US" dirty="0" err="1"/>
              <a:t>언어코드’라는</a:t>
            </a:r>
            <a:r>
              <a:rPr lang="ko-KR" altLang="en-US" dirty="0"/>
              <a:t> 요청 파라미터 포함한 웹 요청이 들어오는 경우에 언어 코드가 </a:t>
            </a:r>
            <a:r>
              <a:rPr lang="en-US" altLang="ko-KR" dirty="0"/>
              <a:t>ko</a:t>
            </a:r>
            <a:r>
              <a:rPr lang="ko-KR" altLang="en-US" dirty="0"/>
              <a:t>이면 한국어</a:t>
            </a:r>
            <a:r>
              <a:rPr lang="en-US" altLang="ko-KR" dirty="0"/>
              <a:t>, </a:t>
            </a:r>
            <a:r>
              <a:rPr lang="en-US" altLang="ko-KR" dirty="0" err="1"/>
              <a:t>en</a:t>
            </a:r>
            <a:r>
              <a:rPr lang="ko-KR" altLang="en-US" dirty="0"/>
              <a:t>이면 영어</a:t>
            </a:r>
            <a:r>
              <a:rPr lang="en-US" altLang="ko-KR" dirty="0"/>
              <a:t>, ja</a:t>
            </a:r>
            <a:r>
              <a:rPr lang="ko-KR" altLang="en-US" dirty="0"/>
              <a:t>이면 일본어로 변환하는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0F2217-B21A-110F-B50C-6FF487F7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43FAD5-B1A4-91CE-201A-3333F908F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26" y="2729488"/>
            <a:ext cx="3555143" cy="1459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3D7B40-8F1F-385B-5578-AB852606F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26" y="4220868"/>
            <a:ext cx="3555143" cy="22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0545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F30F-76B0-FF44-EB33-1AB6DB98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F5E565-3CB5-D7F8-AEA7-5DED487C26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변경</a:t>
            </a:r>
            <a:endParaRPr lang="en-US" altLang="ko-KR" b="1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8AC6F8-2F73-72FC-2FCC-3054E810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89FB5-9C67-D07F-090B-B74C56DDB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07551"/>
            <a:ext cx="3886264" cy="1700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33984-EF66-E24E-290D-9D0A3EB10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008" y="1907551"/>
            <a:ext cx="4107720" cy="1308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45C0C3-F700-E27C-58C7-7B01E5085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640" y="3215742"/>
            <a:ext cx="4104456" cy="26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81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0FDC-517F-6A93-F951-FBFD817D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80686F-EFD8-0A7F-A4CD-2C6DDDCB1E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로케일 변경</a:t>
            </a:r>
            <a:endParaRPr lang="en-US" altLang="ko-KR" b="1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643863-D5A8-7BBE-680A-ACBE537B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3. </a:t>
            </a:r>
            <a:r>
              <a:rPr lang="en-US" altLang="ko-KR" sz="2000" dirty="0" err="1"/>
              <a:t>LocaleResolver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LocaleChangeInterceptor</a:t>
            </a:r>
            <a:r>
              <a:rPr lang="ko-KR" altLang="en-US" sz="2000" dirty="0"/>
              <a:t>를 이용한 다국어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A8DD77-3308-658D-7B77-657C91C71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458" y="1907551"/>
            <a:ext cx="3952535" cy="2400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640EBE-171F-06AA-D1F6-4E33364A0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5961" y="1907552"/>
            <a:ext cx="3966226" cy="24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333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91D1-6851-BC78-E108-270A8ADDA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592D52-DD47-6A0B-9F80-E4B37B09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551" y="3427466"/>
            <a:ext cx="748089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717C8-2C48-ED50-AC3F-2E7B8E1BA8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7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A4253-079E-4776-C9EA-040C5323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EF5C02-2BAC-8711-C729-E231932CEC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94A70B2-0378-3077-0039-302F1B44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CE545-E69F-2A79-D2EA-B9A5D7C20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6" y="1693545"/>
            <a:ext cx="7499307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4831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0273-004A-621E-A3E3-6E4B9698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F29463-A7D4-77C8-F1DC-4BA174307B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0574C2-80D6-D5E6-035B-61C3DE4E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9CB07-8A9D-BD3C-42DD-E62F433DB7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204" y="1693545"/>
            <a:ext cx="6669591" cy="3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0129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53826-50F4-7C48-5A08-31594463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5D9606-5BAA-2D62-047F-7CD08C962C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MessageSource</a:t>
            </a:r>
            <a:r>
              <a:rPr lang="ko-KR" altLang="en-US" b="1" dirty="0"/>
              <a:t>의 사용자 환경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messages </a:t>
            </a:r>
            <a:r>
              <a:rPr lang="ko-KR" altLang="en-US" dirty="0"/>
              <a:t>폴더 하위의 메시지 리소스 파일 </a:t>
            </a:r>
            <a:r>
              <a:rPr lang="en-US" altLang="ko-KR" dirty="0" err="1"/>
              <a:t>messages.properties</a:t>
            </a:r>
            <a:r>
              <a:rPr lang="ko-KR" altLang="en-US" dirty="0"/>
              <a:t>로부터 메시지 가져옴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한글 출력 위해 인코딩 유형 </a:t>
            </a:r>
            <a:r>
              <a:rPr lang="en-US" altLang="ko-KR" dirty="0"/>
              <a:t>UTF-8</a:t>
            </a:r>
            <a:r>
              <a:rPr lang="ko-KR" altLang="en-US" dirty="0"/>
              <a:t>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로케일 사용하지 않도록 </a:t>
            </a:r>
            <a:r>
              <a:rPr lang="en-US" altLang="ko-KR" dirty="0" err="1"/>
              <a:t>fallbackToSystemLocale</a:t>
            </a:r>
            <a:r>
              <a:rPr lang="en-US" altLang="ko-KR" dirty="0"/>
              <a:t>=false</a:t>
            </a:r>
            <a:r>
              <a:rPr lang="ko-KR" altLang="en-US" dirty="0"/>
              <a:t>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MessageFormat</a:t>
            </a:r>
            <a:r>
              <a:rPr lang="ko-KR" altLang="en-US" dirty="0"/>
              <a:t>의 규칙을 적용하도록 </a:t>
            </a:r>
            <a:r>
              <a:rPr lang="en-US" altLang="ko-KR" dirty="0" err="1"/>
              <a:t>alwaysUseMessageFormat</a:t>
            </a:r>
            <a:r>
              <a:rPr lang="en-US" altLang="ko-KR" dirty="0"/>
              <a:t>=true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730E7F-4828-4E92-0829-3613C8BCA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E0133-2194-C8CE-3FB4-30BBEA5D5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17" y="2407292"/>
            <a:ext cx="6569565" cy="23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404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AA68-62B8-A447-0B45-0D73DCB9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460D10-4971-5729-DE8B-0D99A8EFB5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1 ~ 4  </a:t>
            </a:r>
            <a:r>
              <a:rPr lang="ko-KR" altLang="en-US" dirty="0"/>
              <a:t>대신해 </a:t>
            </a:r>
            <a:r>
              <a:rPr lang="en-US" altLang="ko-KR" dirty="0" err="1"/>
              <a:t>MessageSource</a:t>
            </a:r>
            <a:r>
              <a:rPr lang="en-US" altLang="ko-KR" dirty="0"/>
              <a:t> </a:t>
            </a:r>
            <a:r>
              <a:rPr lang="ko-KR" altLang="en-US" dirty="0"/>
              <a:t>인터페이스의 구현체인 </a:t>
            </a:r>
            <a:r>
              <a:rPr lang="en-US" altLang="ko-KR" dirty="0" err="1"/>
              <a:t>ResourceBundleMessageSource</a:t>
            </a:r>
            <a:r>
              <a:rPr lang="ko-KR" altLang="en-US" dirty="0"/>
              <a:t>를 빈 객체로 등록할 수 있음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0EA65E-8220-0893-02A1-E2164142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1956F-B09F-5B3E-79CD-F7D5A7B96F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142" y="2422579"/>
            <a:ext cx="5567715" cy="1545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9154F-3B75-4F33-7DB5-43800F5FE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42" y="3959937"/>
            <a:ext cx="5567715" cy="17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482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A7DCC-BD69-2D94-8AAE-19F9CFE29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AAC4D8-C313-6521-BB5C-E1BA8C1CB2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메시지 리소스 파일 작성</a:t>
            </a:r>
            <a:r>
              <a:rPr lang="en-US" altLang="ko-KR" b="1" dirty="0"/>
              <a:t>: 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/main/resources/ </a:t>
            </a:r>
            <a:r>
              <a:rPr lang="ko-KR" altLang="en-US" dirty="0"/>
              <a:t>폴더에 </a:t>
            </a:r>
            <a:r>
              <a:rPr lang="en-US" altLang="ko-KR" dirty="0"/>
              <a:t>messages </a:t>
            </a:r>
            <a:r>
              <a:rPr lang="ko-KR" altLang="en-US" dirty="0"/>
              <a:t>폴더 생성하고 한국어와 영어 메시지 리소스 파일로 </a:t>
            </a:r>
            <a:r>
              <a:rPr lang="en-US" altLang="ko-KR" dirty="0" err="1"/>
              <a:t>messages_ko.properties</a:t>
            </a:r>
            <a:r>
              <a:rPr lang="ko-KR" altLang="en-US" dirty="0"/>
              <a:t>와 </a:t>
            </a:r>
            <a:r>
              <a:rPr lang="en-US" altLang="ko-KR" dirty="0" err="1"/>
              <a:t>messages_en.properties</a:t>
            </a:r>
            <a:r>
              <a:rPr lang="en-US" altLang="ko-KR" dirty="0"/>
              <a:t> </a:t>
            </a:r>
            <a:r>
              <a:rPr lang="ko-KR" altLang="en-US" dirty="0"/>
              <a:t>각각 만들어 다음과 같이 메시지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480627-EF42-D74E-6E01-09C4A444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623713-CAEE-B2CE-FEA2-297DD0D7A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640494"/>
            <a:ext cx="3885687" cy="2480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8978CC-40DE-8C73-2E5A-C091B5756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63" y="2640494"/>
            <a:ext cx="3885687" cy="1069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E928FB-A9C2-19D4-A079-45BF09292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63" y="3663906"/>
            <a:ext cx="3885685" cy="15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919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다국어 처리의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B2B7-E4D2-5AA7-763F-CC2876727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F5AABA-D9E8-F7FF-1B4F-652CE5DE7B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등록 페이지의 메시지 출력</a:t>
            </a:r>
            <a:r>
              <a:rPr lang="en-US" altLang="ko-KR" b="1" dirty="0"/>
              <a:t>: </a:t>
            </a:r>
            <a:r>
              <a:rPr lang="en-US" altLang="ko-KR" dirty="0"/>
              <a:t>addBook.html </a:t>
            </a:r>
            <a:r>
              <a:rPr lang="ko-KR" altLang="en-US" dirty="0"/>
              <a:t>파일에서 폼의 입력 항목 이름을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38F8EA-2412-3E45-E605-60752A58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A9369-21B8-9BAE-2309-38EA056C6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9368" y="2266142"/>
            <a:ext cx="4465263" cy="41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117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A10A-04C0-F684-1E04-805DBB1E3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66F8774-FC1B-6B36-1AA1-A14D7B153B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1FF90B-01A0-2652-29D9-5D4862DB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E1B528-7E2F-6739-ECE2-4E765C742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075" y="1632172"/>
            <a:ext cx="3189849" cy="48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109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E295-6288-27C6-B6F8-D9E40E52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EAD97F-372F-F821-4C0A-0AD0868F76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AF012F-7181-DBF4-1BFD-9413B826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836BF2-917C-23F2-9ADB-ACE590923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645" y="1632172"/>
            <a:ext cx="3188708" cy="48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1124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5281-F38D-9258-52F6-7F0FDCDE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861A6-946E-247B-7889-6B955A2C34C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메시지 리소스 파일 </a:t>
            </a:r>
            <a:r>
              <a:rPr lang="en-US" altLang="ko-KR" dirty="0" err="1"/>
              <a:t>messages.properties</a:t>
            </a:r>
            <a:r>
              <a:rPr lang="ko-KR" altLang="en-US" dirty="0"/>
              <a:t>에서 폼의 입력 항목에 해당하는 값의 메시지 읽어와 출력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C431AC-3001-175C-C1C9-530431D9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859B74-442A-4983-5E37-F202463C0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111" y="1655357"/>
            <a:ext cx="4459778" cy="25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948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B434-C917-B708-A090-82BF89D86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100944-4414-5B9A-3F46-A51414DC1A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다국어 처리하기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도서 등록 페이지에서 입력 항목 이름이 출력되는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로케일이 한국어인 경우 </a:t>
            </a:r>
            <a:r>
              <a:rPr lang="en-US" altLang="ko-KR" dirty="0"/>
              <a:t>/ </a:t>
            </a:r>
            <a:r>
              <a:rPr lang="ko-KR" altLang="en-US" dirty="0"/>
              <a:t>로케일이 영어인 경우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19C965B-D001-346E-8E26-9D9E28F3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7011BF-CA2F-6127-D1E2-66EE5BD37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290690"/>
            <a:ext cx="3864265" cy="3680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9C437D-2B03-1E54-9A90-6B8459A4E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95" y="2290690"/>
            <a:ext cx="3864265" cy="36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2596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F1E3-9625-5344-4E2C-6E1C2298B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BC1065-97A2-AD88-D358-D6B28D29BE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다국어 변경하기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다국어 변경을 위한 빈 객체 등록</a:t>
            </a:r>
            <a:r>
              <a:rPr lang="en-US" altLang="ko-KR" b="1" dirty="0"/>
              <a:t>: </a:t>
            </a:r>
            <a:r>
              <a:rPr lang="en-US" altLang="ko-KR" dirty="0" err="1"/>
              <a:t>MessageConfig</a:t>
            </a:r>
            <a:r>
              <a:rPr lang="en-US" altLang="ko-KR" dirty="0"/>
              <a:t> </a:t>
            </a:r>
            <a:r>
              <a:rPr lang="ko-KR" altLang="en-US" dirty="0"/>
              <a:t>클래스를 생성하고 언어별로 변경할 수 있게 </a:t>
            </a:r>
            <a:r>
              <a:rPr lang="en-US" altLang="ko-KR" dirty="0" err="1"/>
              <a:t>LocaleResolver</a:t>
            </a:r>
            <a:r>
              <a:rPr lang="ko-KR" altLang="en-US" dirty="0"/>
              <a:t>와 </a:t>
            </a:r>
            <a:r>
              <a:rPr lang="en-US" altLang="ko-KR" dirty="0" err="1"/>
              <a:t>LocaleChangeInterceptor</a:t>
            </a:r>
            <a:r>
              <a:rPr lang="en-US" altLang="ko-KR" dirty="0"/>
              <a:t> </a:t>
            </a:r>
            <a:r>
              <a:rPr lang="ko-KR" altLang="en-US" dirty="0"/>
              <a:t>객체 등록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ko-KR" altLang="en-US" sz="1400" dirty="0"/>
              <a:t>앞서 생성한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/main/resources/messages </a:t>
            </a:r>
            <a:r>
              <a:rPr lang="ko-KR" altLang="en-US" sz="1400" dirty="0"/>
              <a:t>폴더에 메시지 리소스 파일 </a:t>
            </a:r>
            <a:r>
              <a:rPr lang="en-US" altLang="ko-KR" sz="1400" dirty="0" err="1"/>
              <a:t>messages_ko.properties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messages_en.properties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C7AA8D-1A73-BC91-21A2-8F81856D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E2D9B-3F6C-CEFE-D67A-28A268767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70318"/>
            <a:ext cx="2805065" cy="2590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3A1632-8DC0-B922-CBC9-1A2C348B3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5360526"/>
            <a:ext cx="2805065" cy="135581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AA678A2-78C3-4BEE-0245-3D1298FD7DFF}"/>
              </a:ext>
            </a:extLst>
          </p:cNvPr>
          <p:cNvSpPr txBox="1">
            <a:spLocks/>
          </p:cNvSpPr>
          <p:nvPr/>
        </p:nvSpPr>
        <p:spPr>
          <a:xfrm>
            <a:off x="3264838" y="2770318"/>
            <a:ext cx="4954827" cy="242151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세션에 로케일 정보 저장하도록 </a:t>
            </a:r>
            <a:r>
              <a:rPr lang="en-US" altLang="ko-KR" sz="1400" dirty="0" err="1"/>
              <a:t>SessionLocaleResolver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setDefaultLocale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메서드에 </a:t>
            </a:r>
            <a:r>
              <a:rPr lang="en-US" altLang="ko-KR" sz="1400" dirty="0" err="1"/>
              <a:t>Locale.KOREA</a:t>
            </a:r>
            <a:r>
              <a:rPr lang="en-US" altLang="ko-KR" sz="1400" dirty="0"/>
              <a:t> </a:t>
            </a:r>
            <a:r>
              <a:rPr lang="ko-KR" altLang="en-US" sz="1400" dirty="0"/>
              <a:t>사용해 기본 로케일 한국어로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로케일 변경하도록 </a:t>
            </a:r>
            <a:r>
              <a:rPr lang="en-US" altLang="ko-KR" sz="1400" dirty="0" err="1"/>
              <a:t>LocaleChangeInterceptor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하면 로케일 변경하도록 요청 파라미터 </a:t>
            </a:r>
            <a:r>
              <a:rPr lang="en-US" altLang="ko-KR" sz="1400" dirty="0"/>
              <a:t>lang </a:t>
            </a:r>
            <a:r>
              <a:rPr lang="ko-KR" altLang="en-US" sz="1400" dirty="0"/>
              <a:t>설정</a:t>
            </a: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104114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FB7B0-4FAB-6560-3F29-8C920241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69933B-2EE9-3303-398C-18EACD70575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다국어 변경하기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등록 페이지에 요청 파라미터 추가</a:t>
            </a:r>
            <a:r>
              <a:rPr lang="en-US" altLang="ko-KR" b="1" dirty="0"/>
              <a:t>: </a:t>
            </a:r>
            <a:r>
              <a:rPr lang="en-US" altLang="ko-KR" dirty="0"/>
              <a:t>addBook.html </a:t>
            </a:r>
            <a:r>
              <a:rPr lang="ko-KR" altLang="en-US" dirty="0"/>
              <a:t>파일에서 한국어 또는 영어 선택할 수 있도록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Korean </a:t>
            </a:r>
            <a:r>
              <a:rPr lang="ko-KR" altLang="en-US" dirty="0"/>
              <a:t>클릭하면 폼의 입력 항목 이름이 한국어로</a:t>
            </a:r>
            <a:r>
              <a:rPr lang="en-US" altLang="ko-KR" dirty="0"/>
              <a:t>, English </a:t>
            </a:r>
            <a:r>
              <a:rPr lang="ko-KR" altLang="en-US" dirty="0"/>
              <a:t>클릭하면 폼의 입력 항목 이름이 영어로 변경되도록 요청 파라미터를 한국어는 </a:t>
            </a:r>
            <a:r>
              <a:rPr lang="en-US" altLang="ko-KR" dirty="0" err="1"/>
              <a:t>lange</a:t>
            </a:r>
            <a:r>
              <a:rPr lang="en-US" altLang="ko-KR" dirty="0"/>
              <a:t>=ko, </a:t>
            </a:r>
            <a:r>
              <a:rPr lang="ko-KR" altLang="en-US" dirty="0"/>
              <a:t>영어는 </a:t>
            </a:r>
            <a:r>
              <a:rPr lang="en-US" altLang="ko-KR" dirty="0" err="1"/>
              <a:t>lange</a:t>
            </a:r>
            <a:r>
              <a:rPr lang="en-US" altLang="ko-KR" dirty="0"/>
              <a:t>=</a:t>
            </a:r>
            <a:r>
              <a:rPr lang="en-US" altLang="ko-KR" dirty="0" err="1"/>
              <a:t>en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00ABFF-1BA1-9EB9-5405-A433F154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263CF-1ED7-37F8-A89F-2AD73DD94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251" y="2328811"/>
            <a:ext cx="4259514" cy="1857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8633B6-6BC6-BD08-8F7E-1B68996E7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251" y="4185980"/>
            <a:ext cx="4259514" cy="11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085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EA796-5AA2-D3E7-9D3B-733A1651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C4B03F-48B3-8F23-0B44-E08AF3B088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다국어 변경하기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도서 등록 페이지에서 입력 항목 이름이 출력되는 실행 결과 확인</a:t>
            </a:r>
            <a:r>
              <a:rPr lang="en-US" altLang="ko-KR" dirty="0"/>
              <a:t>. </a:t>
            </a:r>
            <a:r>
              <a:rPr lang="ko-KR" altLang="en-US" dirty="0"/>
              <a:t>기본 언어 한국어로 설정했으므로 도서 등록 페이지는 한국어로 출력되고 화면 오른쪽에서 </a:t>
            </a:r>
            <a:r>
              <a:rPr lang="en-US" altLang="ko-KR" dirty="0"/>
              <a:t>English</a:t>
            </a:r>
            <a:r>
              <a:rPr lang="ko-KR" altLang="en-US" dirty="0"/>
              <a:t>를 클릭하면 영문 페이지 출력됨</a:t>
            </a:r>
            <a:r>
              <a:rPr lang="en-US" altLang="ko-KR" dirty="0"/>
              <a:t>. </a:t>
            </a:r>
            <a:r>
              <a:rPr lang="en-US" altLang="ko-KR" dirty="0" err="1"/>
              <a:t>Korean|English</a:t>
            </a:r>
            <a:r>
              <a:rPr lang="en-US" altLang="ko-KR" dirty="0"/>
              <a:t> </a:t>
            </a:r>
            <a:r>
              <a:rPr lang="ko-KR" altLang="en-US" dirty="0"/>
              <a:t>번갈아 클릭해 언어의 메시지 변환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F9318D-6E8A-4250-6E6E-10359E94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페이지의 다국어 처리하기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8D025E-A530-2434-751B-F533D5089E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758" y="2992731"/>
            <a:ext cx="3778599" cy="3604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05AA4A-18A0-EB78-E53C-0D35F2D22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111" y="2992731"/>
            <a:ext cx="3778599" cy="36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512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다국어 처리</a:t>
            </a:r>
          </a:p>
          <a:p>
            <a:pPr lvl="1">
              <a:defRPr/>
            </a:pPr>
            <a:r>
              <a:rPr lang="ko-KR" altLang="en-US" dirty="0"/>
              <a:t>웹 브라우저의 로케일</a:t>
            </a:r>
            <a:r>
              <a:rPr lang="en-US" altLang="ko-KR" dirty="0"/>
              <a:t>(locale)</a:t>
            </a:r>
            <a:r>
              <a:rPr lang="ko-KR" altLang="en-US" dirty="0"/>
              <a:t>에 따라 다양한 언어를 지원하는 서비스</a:t>
            </a:r>
            <a:r>
              <a:rPr lang="en-US" altLang="ko-KR" dirty="0"/>
              <a:t>. </a:t>
            </a:r>
            <a:r>
              <a:rPr lang="ko-KR" altLang="en-US" dirty="0"/>
              <a:t>언어와 지역 등의 차이에도 코드를 수정할 필요 없이 웹 브라우저의 로케일을 기준으로 각 언어에 해당하는 메시지로 변경해 주는 서비스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스프링 부트에서는 사용자의 로케일에 따라 표시되는 언어를 변경하는 서비스인 국제화를 지원함</a:t>
            </a:r>
            <a:r>
              <a:rPr lang="en-US" altLang="ko-KR" dirty="0"/>
              <a:t>. </a:t>
            </a:r>
            <a:r>
              <a:rPr lang="ko-KR" altLang="en-US" dirty="0"/>
              <a:t>국제화</a:t>
            </a:r>
            <a:r>
              <a:rPr lang="en-US" altLang="ko-KR" dirty="0"/>
              <a:t>(internationalization)</a:t>
            </a:r>
            <a:r>
              <a:rPr lang="ko-KR" altLang="en-US" dirty="0"/>
              <a:t>란 언어와 지역의 차이에 따라 기술적인 변경 없이 소프트웨어에 적용할 수 있게 설계하는 과정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웹 애플리케이션 코드를 수정하지 않고 사용자의 다양한 로케일에 따라 언어를 변경하는 서비스로</a:t>
            </a:r>
            <a:r>
              <a:rPr lang="en-US" altLang="ko-KR" dirty="0"/>
              <a:t>, </a:t>
            </a:r>
            <a:r>
              <a:rPr lang="ko-KR" altLang="en-US" dirty="0"/>
              <a:t>다국어 지원이라고도 함</a:t>
            </a:r>
          </a:p>
          <a:p>
            <a:pPr lvl="1">
              <a:defRPr/>
            </a:pPr>
            <a:r>
              <a:rPr lang="ko-KR" altLang="en-US" dirty="0"/>
              <a:t>다국어 처리를 하려면 사용자가 언어를 쉽고 자유롭게 설정할 수 있도록 </a:t>
            </a:r>
            <a:r>
              <a:rPr lang="en-US" altLang="ko-KR" dirty="0" err="1"/>
              <a:t>MessageSource</a:t>
            </a:r>
            <a:r>
              <a:rPr lang="en-US" altLang="ko-KR" dirty="0"/>
              <a:t> </a:t>
            </a:r>
            <a:r>
              <a:rPr lang="ko-KR" altLang="en-US" dirty="0"/>
              <a:t>적용해야 함</a:t>
            </a:r>
            <a:r>
              <a:rPr lang="en-US" altLang="ko-KR" dirty="0"/>
              <a:t>. </a:t>
            </a:r>
            <a:r>
              <a:rPr lang="ko-KR" altLang="en-US" dirty="0"/>
              <a:t>이를 적용하면 화면에 출력할 메시지를 가져와 쉽게 화면에 다국어로 표현할 수 있음</a:t>
            </a:r>
            <a:r>
              <a:rPr lang="en-US" altLang="ko-KR" dirty="0"/>
              <a:t>. </a:t>
            </a:r>
            <a:r>
              <a:rPr lang="en-US" altLang="ko-KR" dirty="0" err="1"/>
              <a:t>MessageSource</a:t>
            </a:r>
            <a:r>
              <a:rPr lang="ko-KR" altLang="en-US" dirty="0"/>
              <a:t>를 기반으로 하는 </a:t>
            </a:r>
            <a:r>
              <a:rPr lang="en-US" altLang="ko-KR" dirty="0" err="1"/>
              <a:t>LocaleResolver</a:t>
            </a:r>
            <a:r>
              <a:rPr lang="ko-KR" altLang="en-US" dirty="0"/>
              <a:t>와 </a:t>
            </a:r>
            <a:r>
              <a:rPr lang="en-US" altLang="ko-KR" dirty="0" err="1"/>
              <a:t>LocaleChangeInterceptor</a:t>
            </a:r>
            <a:r>
              <a:rPr lang="en-US" altLang="ko-KR" dirty="0"/>
              <a:t> </a:t>
            </a:r>
            <a:r>
              <a:rPr lang="ko-KR" altLang="en-US" dirty="0"/>
              <a:t>이용하면 사용자가 원하는 언어를 웹 애플리케이션에서 자유롭게 선택하거나 변경할 수 있음</a:t>
            </a:r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다국어 처리의 개요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53D9-A8D4-49BE-86E9-2E67487F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AAD31E-09B5-E5B3-2596-55740212EA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메시지 리소스 파일 작성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프로젝트에서 지원할 수 있는 각 언어에 대해 메시지 리소스 파일</a:t>
            </a:r>
            <a:r>
              <a:rPr lang="en-US" altLang="ko-KR" dirty="0"/>
              <a:t>(*.properties) </a:t>
            </a:r>
            <a:r>
              <a:rPr lang="ko-KR" altLang="en-US" dirty="0"/>
              <a:t>생성하고 출력할 메시지 작성</a:t>
            </a:r>
            <a:r>
              <a:rPr lang="en-US" altLang="ko-KR" dirty="0"/>
              <a:t>. </a:t>
            </a:r>
            <a:r>
              <a:rPr lang="ko-KR" altLang="en-US" dirty="0"/>
              <a:t>메시지 리소스 파일은 </a:t>
            </a:r>
            <a:r>
              <a:rPr lang="en-US" altLang="ko-KR" dirty="0"/>
              <a:t>key=value </a:t>
            </a:r>
            <a:r>
              <a:rPr lang="ko-KR" altLang="en-US" dirty="0"/>
              <a:t>쌍으로 구성되는데 </a:t>
            </a:r>
            <a:r>
              <a:rPr lang="en-US" altLang="ko-KR" dirty="0"/>
              <a:t>key</a:t>
            </a:r>
            <a:r>
              <a:rPr lang="ko-KR" altLang="en-US" dirty="0"/>
              <a:t>는 뷰 페이지에서 메시지를 참조하는 데 사용됨</a:t>
            </a:r>
            <a:r>
              <a:rPr lang="en-US" altLang="ko-KR" dirty="0"/>
              <a:t>. </a:t>
            </a:r>
            <a:r>
              <a:rPr lang="ko-KR" altLang="en-US" dirty="0"/>
              <a:t>기본 언어의 메시지 리소스 파일은 </a:t>
            </a:r>
            <a:r>
              <a:rPr lang="en-US" altLang="ko-KR" dirty="0" err="1"/>
              <a:t>messages.properties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기본 언어가 한국어</a:t>
            </a:r>
            <a:r>
              <a:rPr lang="en-US" altLang="ko-KR" dirty="0"/>
              <a:t>, </a:t>
            </a:r>
            <a:r>
              <a:rPr lang="ko-KR" altLang="en-US" dirty="0"/>
              <a:t>메시지 리소스 파일은 </a:t>
            </a:r>
            <a:r>
              <a:rPr lang="en-US" altLang="ko-KR" dirty="0" err="1"/>
              <a:t>messages.properties</a:t>
            </a:r>
            <a:r>
              <a:rPr lang="ko-KR" altLang="en-US" dirty="0"/>
              <a:t>로 작성한 예</a:t>
            </a:r>
            <a:r>
              <a:rPr lang="en-US" altLang="ko-KR" dirty="0"/>
              <a:t>. key</a:t>
            </a:r>
            <a:r>
              <a:rPr lang="ko-KR" altLang="en-US" dirty="0"/>
              <a:t>는 </a:t>
            </a:r>
            <a:r>
              <a:rPr lang="en-US" altLang="ko-KR" dirty="0" err="1"/>
              <a:t>Person.form.Enter.message</a:t>
            </a:r>
            <a:r>
              <a:rPr lang="en-US" altLang="ko-KR" dirty="0"/>
              <a:t>, value</a:t>
            </a:r>
            <a:r>
              <a:rPr lang="ko-KR" altLang="en-US" dirty="0"/>
              <a:t>는 ‘당신의 정보를 입력하세요</a:t>
            </a:r>
            <a:r>
              <a:rPr lang="en-US" altLang="ko-KR" dirty="0"/>
              <a:t>.’</a:t>
            </a:r>
            <a:r>
              <a:rPr lang="ko-KR" altLang="en-US" dirty="0"/>
              <a:t>이며 뷰 페이지에서 </a:t>
            </a:r>
            <a:r>
              <a:rPr lang="en-US" altLang="ko-KR" dirty="0"/>
              <a:t>key </a:t>
            </a:r>
            <a:r>
              <a:rPr lang="ko-KR" altLang="en-US" dirty="0"/>
              <a:t>사용해 </a:t>
            </a:r>
            <a:r>
              <a:rPr lang="en-US" altLang="ko-KR" dirty="0"/>
              <a:t>value</a:t>
            </a:r>
            <a:r>
              <a:rPr lang="ko-KR" altLang="en-US" dirty="0"/>
              <a:t>에 설정된 메시지 출력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B4DB09-2742-38D4-7741-8F7BB58D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AF3259-9DFE-9C5C-DBCB-592573071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123" y="3724419"/>
            <a:ext cx="7673325" cy="9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00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9DB1-CF80-35FA-4052-F83A486E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9A193-7C3A-F612-2FC6-EB177AFD63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메시지 리소스 파일 작성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다양한 언어로 된 뷰 페이지를 지원하려면 특정 언어별로 메시지 리소스 파일 작성해야 함</a:t>
            </a:r>
            <a:r>
              <a:rPr lang="en-US" altLang="ko-KR" dirty="0"/>
              <a:t>. </a:t>
            </a:r>
            <a:r>
              <a:rPr lang="ko-KR" altLang="en-US" dirty="0"/>
              <a:t>특정 언어에 대한 각각의 메시지 리소스 파일은 다음과 같은 형태로 작성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110583-FBEB-7CD8-ADE5-06697D20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269493-3E22-D1A8-947E-2325E5622B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520" y="2369585"/>
            <a:ext cx="7124957" cy="1115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4CCD94-170A-E6D5-391B-45142A3CB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1" y="3930796"/>
            <a:ext cx="7124956" cy="24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397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972D4-D79B-2465-1C2C-36894B78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8546BC-ACFF-AE82-BCE8-C2BC57D86C5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메시지 리소스 파일 작성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기본 언어의 메시지 리소스 파일은 </a:t>
            </a:r>
            <a:r>
              <a:rPr lang="en-US" altLang="ko-KR" dirty="0" err="1"/>
              <a:t>src</a:t>
            </a:r>
            <a:r>
              <a:rPr lang="en-US" altLang="ko-KR" dirty="0"/>
              <a:t>/main/resources/ </a:t>
            </a:r>
            <a:r>
              <a:rPr lang="ko-KR" altLang="en-US" dirty="0"/>
              <a:t>폴더에 위치해야 함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E94778-A028-E78A-ECA2-A3D7C630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MessageSource</a:t>
            </a:r>
            <a:r>
              <a:rPr lang="ko-KR" altLang="en-US" dirty="0"/>
              <a:t>를 이용한 다국어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1804B2-4DC1-5439-082D-D1F8F963EF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011" y="2400269"/>
            <a:ext cx="5975978" cy="32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568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1717</Words>
  <Application>Microsoft Office PowerPoint</Application>
  <PresentationFormat>화면 슬라이드 쇼(4:3)</PresentationFormat>
  <Paragraphs>749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다국어 처리의 개요</vt:lpstr>
      <vt:lpstr>PowerPoint 프레젠테이션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2. MessageSource를 이용한 다국어 처리</vt:lpstr>
      <vt:lpstr>PowerPoint 프레젠테이션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3. LocaleResolver와 LocaleChangeInterceptor를 이용한 다국어 변경</vt:lpstr>
      <vt:lpstr>PowerPoint 프레젠테이션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4. [도서 쇼핑몰] 도서 등록 페이지의 다국어 처리하기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787</cp:revision>
  <dcterms:created xsi:type="dcterms:W3CDTF">2007-11-27T23:54:21Z</dcterms:created>
  <dcterms:modified xsi:type="dcterms:W3CDTF">2025-01-19T12:46:24Z</dcterms:modified>
  <cp:version/>
</cp:coreProperties>
</file>